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7" r:id="rId20"/>
    <p:sldId id="278" r:id="rId21"/>
    <p:sldId id="279" r:id="rId22"/>
    <p:sldId id="282" r:id="rId23"/>
    <p:sldId id="280" r:id="rId24"/>
    <p:sldId id="281" r:id="rId25"/>
    <p:sldId id="283" r:id="rId26"/>
    <p:sldId id="285" r:id="rId27"/>
    <p:sldId id="287" r:id="rId28"/>
    <p:sldId id="284" r:id="rId29"/>
    <p:sldId id="288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2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6F7BF-7756-054D-BF83-CC8D443E7605}" type="datetimeFigureOut">
              <a:rPr lang="en-US" smtClean="0"/>
              <a:t>08/05/19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8AE05-BF78-F24C-9488-6ECDFCC3E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9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8AE05-BF78-F24C-9488-6ECDFCC3E6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686AE-6391-5C40-B21C-75B6F61753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8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93D8-5935-2443-BE92-B32F58066A82}" type="datetimeFigureOut">
              <a:rPr lang="en-US" smtClean="0"/>
              <a:t>08/05/19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731D-446A-0347-8BEF-9D817D74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3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93D8-5935-2443-BE92-B32F58066A82}" type="datetimeFigureOut">
              <a:rPr lang="en-US" smtClean="0"/>
              <a:t>08/05/19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731D-446A-0347-8BEF-9D817D74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93D8-5935-2443-BE92-B32F58066A82}" type="datetimeFigureOut">
              <a:rPr lang="en-US" smtClean="0"/>
              <a:t>08/05/19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731D-446A-0347-8BEF-9D817D74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93D8-5935-2443-BE92-B32F58066A82}" type="datetimeFigureOut">
              <a:rPr lang="en-US" smtClean="0"/>
              <a:t>08/05/19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731D-446A-0347-8BEF-9D817D74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93D8-5935-2443-BE92-B32F58066A82}" type="datetimeFigureOut">
              <a:rPr lang="en-US" smtClean="0"/>
              <a:t>08/05/19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731D-446A-0347-8BEF-9D817D74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2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93D8-5935-2443-BE92-B32F58066A82}" type="datetimeFigureOut">
              <a:rPr lang="en-US" smtClean="0"/>
              <a:t>08/05/19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731D-446A-0347-8BEF-9D817D74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8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93D8-5935-2443-BE92-B32F58066A82}" type="datetimeFigureOut">
              <a:rPr lang="en-US" smtClean="0"/>
              <a:t>08/05/19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731D-446A-0347-8BEF-9D817D74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93D8-5935-2443-BE92-B32F58066A82}" type="datetimeFigureOut">
              <a:rPr lang="en-US" smtClean="0"/>
              <a:t>08/05/19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731D-446A-0347-8BEF-9D817D74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9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93D8-5935-2443-BE92-B32F58066A82}" type="datetimeFigureOut">
              <a:rPr lang="en-US" smtClean="0"/>
              <a:t>08/05/19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731D-446A-0347-8BEF-9D817D74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5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93D8-5935-2443-BE92-B32F58066A82}" type="datetimeFigureOut">
              <a:rPr lang="en-US" smtClean="0"/>
              <a:t>08/05/19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731D-446A-0347-8BEF-9D817D74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5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93D8-5935-2443-BE92-B32F58066A82}" type="datetimeFigureOut">
              <a:rPr lang="en-US" smtClean="0"/>
              <a:t>08/05/19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B731D-446A-0347-8BEF-9D817D74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993D8-5935-2443-BE92-B32F58066A82}" type="datetimeFigureOut">
              <a:rPr lang="en-US" smtClean="0"/>
              <a:t>08/05/19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B731D-446A-0347-8BEF-9D817D74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9903" y="2280158"/>
            <a:ext cx="5737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“IPNB – a precursor to cholangiocarcinoma”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Michael A Silva</a:t>
            </a:r>
          </a:p>
          <a:p>
            <a:pPr algn="ctr"/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Consultant HPB Surgeon</a:t>
            </a:r>
          </a:p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Department of HPB Surgery</a:t>
            </a:r>
          </a:p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University Hospital Oxford NHS FT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537" y="256096"/>
            <a:ext cx="3959556" cy="498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37" y="5540980"/>
            <a:ext cx="1981463" cy="1317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0878"/>
          <a:stretch/>
        </p:blipFill>
        <p:spPr>
          <a:xfrm>
            <a:off x="7516908" y="5691227"/>
            <a:ext cx="1139020" cy="8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7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5222" y="1240770"/>
            <a:ext cx="7554536" cy="3200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IPNB natural history</a:t>
            </a:r>
          </a:p>
          <a:p>
            <a:endParaRPr lang="en-US" sz="2000" b="1" dirty="0" smtClean="0"/>
          </a:p>
          <a:p>
            <a:r>
              <a:rPr lang="en-US" dirty="0" smtClean="0"/>
              <a:t>Stepwise progression</a:t>
            </a:r>
            <a:r>
              <a:rPr lang="en-US" dirty="0"/>
              <a:t> </a:t>
            </a:r>
            <a:r>
              <a:rPr lang="en-US" dirty="0" smtClean="0"/>
              <a:t>adenoma </a:t>
            </a:r>
            <a:r>
              <a:rPr lang="en-US" dirty="0"/>
              <a:t>to </a:t>
            </a:r>
            <a:r>
              <a:rPr lang="en-US" dirty="0" smtClean="0"/>
              <a:t>adenocarcinoma</a:t>
            </a:r>
            <a:r>
              <a:rPr lang="en-US" i="1" dirty="0" smtClean="0"/>
              <a:t> </a:t>
            </a:r>
            <a:r>
              <a:rPr lang="en-US" i="1" dirty="0" err="1" smtClean="0"/>
              <a:t>cf</a:t>
            </a:r>
            <a:r>
              <a:rPr lang="en-US" i="1" dirty="0" smtClean="0"/>
              <a:t>  </a:t>
            </a:r>
            <a:r>
              <a:rPr lang="en-US" dirty="0"/>
              <a:t>to </a:t>
            </a:r>
            <a:r>
              <a:rPr lang="en-US" dirty="0" smtClean="0"/>
              <a:t>colonic polyps </a:t>
            </a:r>
          </a:p>
          <a:p>
            <a:r>
              <a:rPr lang="en-US" dirty="0" smtClean="0"/>
              <a:t>Dysplasia  </a:t>
            </a:r>
            <a:r>
              <a:rPr lang="en-US" dirty="0"/>
              <a:t>progressing to carcinoma.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40-50% </a:t>
            </a:r>
            <a:r>
              <a:rPr lang="en-US" dirty="0"/>
              <a:t>of </a:t>
            </a:r>
            <a:r>
              <a:rPr lang="en-US" dirty="0" smtClean="0"/>
              <a:t>IPNB </a:t>
            </a:r>
            <a:r>
              <a:rPr lang="en-US" dirty="0"/>
              <a:t>have foci of invasive carcinoma.</a:t>
            </a:r>
          </a:p>
          <a:p>
            <a:r>
              <a:rPr lang="en-US" dirty="0" smtClean="0"/>
              <a:t>Even </a:t>
            </a:r>
            <a:r>
              <a:rPr lang="en-US" dirty="0"/>
              <a:t>with transformation to </a:t>
            </a:r>
            <a:r>
              <a:rPr lang="en-US" dirty="0" err="1"/>
              <a:t>CCa</a:t>
            </a:r>
            <a:r>
              <a:rPr lang="en-US" dirty="0"/>
              <a:t>, </a:t>
            </a:r>
            <a:r>
              <a:rPr lang="en-US" dirty="0" smtClean="0"/>
              <a:t>IPNB </a:t>
            </a:r>
            <a:r>
              <a:rPr lang="en-US" dirty="0"/>
              <a:t>has </a:t>
            </a:r>
            <a:r>
              <a:rPr lang="en-US" dirty="0" smtClean="0"/>
              <a:t>a better </a:t>
            </a:r>
            <a:r>
              <a:rPr lang="en-US" dirty="0"/>
              <a:t>5-year survival </a:t>
            </a:r>
            <a:endParaRPr lang="en-US" dirty="0" smtClean="0"/>
          </a:p>
          <a:p>
            <a:r>
              <a:rPr lang="en-US" dirty="0" smtClean="0"/>
              <a:t>Median 52 </a:t>
            </a:r>
            <a:r>
              <a:rPr lang="en-US" dirty="0"/>
              <a:t>months compared with 28 </a:t>
            </a:r>
            <a:r>
              <a:rPr lang="en-US" dirty="0" smtClean="0"/>
              <a:t>months</a:t>
            </a:r>
          </a:p>
          <a:p>
            <a:endParaRPr lang="en-US" dirty="0"/>
          </a:p>
          <a:p>
            <a:r>
              <a:rPr lang="en-US" dirty="0" err="1" smtClean="0"/>
              <a:t>Histopathological</a:t>
            </a:r>
            <a:r>
              <a:rPr lang="en-US" dirty="0" smtClean="0"/>
              <a:t> similarity </a:t>
            </a:r>
            <a:r>
              <a:rPr lang="en-US" dirty="0"/>
              <a:t>to </a:t>
            </a:r>
            <a:r>
              <a:rPr lang="en-US" dirty="0" err="1"/>
              <a:t>intraductal</a:t>
            </a:r>
            <a:r>
              <a:rPr lang="en-US" dirty="0"/>
              <a:t> papillary mucinous neoplasm</a:t>
            </a:r>
          </a:p>
          <a:p>
            <a:r>
              <a:rPr lang="en-US" dirty="0"/>
              <a:t>of the pancreas (IPMN-P)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99" y="6265855"/>
            <a:ext cx="3959556" cy="4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0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11" y="1546611"/>
            <a:ext cx="5669726" cy="36955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023" y="7122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Four morphological subtypes of IPN-</a:t>
            </a:r>
            <a:r>
              <a:rPr lang="en-US" sz="2000" b="1" dirty="0" smtClean="0"/>
              <a:t>B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299" y="6265855"/>
            <a:ext cx="3959556" cy="4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5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1463" y="213071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Intestinal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err="1" smtClean="0"/>
              <a:t>Pancreaticobiliary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Gastric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err="1" smtClean="0"/>
              <a:t>Oncocytic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err="1"/>
              <a:t>c</a:t>
            </a:r>
            <a:r>
              <a:rPr lang="en-US" i="1" dirty="0" err="1" smtClean="0"/>
              <a:t>f</a:t>
            </a:r>
            <a:r>
              <a:rPr lang="en-US" i="1" dirty="0" smtClean="0"/>
              <a:t>  </a:t>
            </a:r>
            <a:r>
              <a:rPr lang="en-US" dirty="0" smtClean="0"/>
              <a:t>IPMN</a:t>
            </a:r>
            <a:r>
              <a:rPr lang="en-US" dirty="0"/>
              <a:t>-P</a:t>
            </a:r>
          </a:p>
        </p:txBody>
      </p:sp>
      <p:sp>
        <p:nvSpPr>
          <p:cNvPr id="3" name="Rectangle 2"/>
          <p:cNvSpPr/>
          <p:nvPr/>
        </p:nvSpPr>
        <p:spPr>
          <a:xfrm>
            <a:off x="532816" y="910414"/>
            <a:ext cx="617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Histologically, four morphological IPNB subtypes exist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99" y="6265855"/>
            <a:ext cx="3959556" cy="4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2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58" y="1562101"/>
            <a:ext cx="7292596" cy="2976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299" y="6265855"/>
            <a:ext cx="3959556" cy="4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5538"/>
            <a:ext cx="9144000" cy="2834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241" y="5207578"/>
            <a:ext cx="5308600" cy="26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299" y="6265855"/>
            <a:ext cx="3959556" cy="4989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73" y="301317"/>
            <a:ext cx="4657266" cy="147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3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10" y="968568"/>
            <a:ext cx="6044323" cy="4743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299" y="6265855"/>
            <a:ext cx="3959556" cy="4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006" y="1378138"/>
            <a:ext cx="6888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nvasive </a:t>
            </a:r>
            <a:r>
              <a:rPr lang="en-US" dirty="0"/>
              <a:t>component was identified in 43% of 476 IPNBs</a:t>
            </a:r>
          </a:p>
        </p:txBody>
      </p:sp>
      <p:sp>
        <p:nvSpPr>
          <p:cNvPr id="3" name="Rectangle 2"/>
          <p:cNvSpPr/>
          <p:nvPr/>
        </p:nvSpPr>
        <p:spPr>
          <a:xfrm>
            <a:off x="775005" y="1903315"/>
            <a:ext cx="7707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Pancreaticobiliary</a:t>
            </a:r>
            <a:r>
              <a:rPr lang="en-US" dirty="0"/>
              <a:t>-type </a:t>
            </a:r>
            <a:r>
              <a:rPr lang="en-US" dirty="0" smtClean="0"/>
              <a:t>significantly </a:t>
            </a:r>
            <a:r>
              <a:rPr lang="en-US" dirty="0"/>
              <a:t>higher incidence of invasive disease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775006" y="2611098"/>
            <a:ext cx="77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Higher </a:t>
            </a:r>
            <a:r>
              <a:rPr lang="en-US" dirty="0"/>
              <a:t>expression </a:t>
            </a:r>
            <a:r>
              <a:rPr lang="en-US" dirty="0" smtClean="0"/>
              <a:t>glycosylated</a:t>
            </a:r>
            <a:r>
              <a:rPr lang="en-US" dirty="0"/>
              <a:t> </a:t>
            </a:r>
            <a:r>
              <a:rPr lang="en-US" dirty="0" smtClean="0"/>
              <a:t>type </a:t>
            </a:r>
            <a:r>
              <a:rPr lang="en-US" dirty="0"/>
              <a:t>1 </a:t>
            </a:r>
            <a:r>
              <a:rPr lang="en-US" dirty="0" err="1"/>
              <a:t>transmembrane</a:t>
            </a:r>
            <a:r>
              <a:rPr lang="en-US" dirty="0"/>
              <a:t> protein </a:t>
            </a:r>
            <a:r>
              <a:rPr lang="en-US" dirty="0" smtClean="0"/>
              <a:t>MUC1</a:t>
            </a:r>
          </a:p>
          <a:p>
            <a:endParaRPr lang="en-US" dirty="0"/>
          </a:p>
          <a:p>
            <a:r>
              <a:rPr lang="en-US" dirty="0" smtClean="0"/>
              <a:t>Papillary type CCA in those with invasive disease (better outcomes)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5006" y="3812380"/>
            <a:ext cx="7466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dverse </a:t>
            </a:r>
            <a:r>
              <a:rPr lang="en-US" dirty="0"/>
              <a:t>outcome in </a:t>
            </a:r>
            <a:r>
              <a:rPr lang="en-US" dirty="0" smtClean="0"/>
              <a:t>IPNB with </a:t>
            </a:r>
            <a:r>
              <a:rPr lang="en-US" dirty="0"/>
              <a:t>lymph </a:t>
            </a:r>
            <a:r>
              <a:rPr lang="en-US" dirty="0" smtClean="0"/>
              <a:t>nodal metastasis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5006" y="4323820"/>
            <a:ext cx="542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C. </a:t>
            </a:r>
            <a:r>
              <a:rPr lang="en-US" dirty="0" err="1" smtClean="0"/>
              <a:t>Sinensis</a:t>
            </a:r>
            <a:r>
              <a:rPr lang="en-US" dirty="0" smtClean="0"/>
              <a:t> (liver fluke) </a:t>
            </a:r>
            <a:r>
              <a:rPr lang="en-US" dirty="0"/>
              <a:t>is likely to play an etiological </a:t>
            </a:r>
            <a:r>
              <a:rPr lang="en-US" dirty="0" smtClean="0"/>
              <a:t>role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5006" y="731807"/>
            <a:ext cx="32507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IPNB Conclusions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299" y="6265855"/>
            <a:ext cx="3959556" cy="4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0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11" y="1546611"/>
            <a:ext cx="5669726" cy="36955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023" y="7122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Four morphological subtypes of </a:t>
            </a:r>
            <a:r>
              <a:rPr lang="en-US" sz="2000" b="1" dirty="0" smtClean="0"/>
              <a:t>IPNB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299" y="6265855"/>
            <a:ext cx="3959556" cy="4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3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471"/>
          <a:stretch/>
        </p:blipFill>
        <p:spPr>
          <a:xfrm>
            <a:off x="0" y="1611420"/>
            <a:ext cx="9144000" cy="2797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372" y="539009"/>
            <a:ext cx="237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Polypoid</a:t>
            </a:r>
            <a:r>
              <a:rPr lang="en-US" sz="2000" b="1" dirty="0" smtClean="0"/>
              <a:t> IPNB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7372" y="4707154"/>
            <a:ext cx="726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71 M; incidental abnormal LFT’s</a:t>
            </a:r>
          </a:p>
          <a:p>
            <a:r>
              <a:rPr lang="en-US" dirty="0" smtClean="0"/>
              <a:t>Extended liver resection + Roux loop reconstruction</a:t>
            </a:r>
          </a:p>
          <a:p>
            <a:r>
              <a:rPr lang="en-US" dirty="0" smtClean="0"/>
              <a:t>3.5 cm moderately differentiated </a:t>
            </a:r>
            <a:r>
              <a:rPr lang="en-US" dirty="0"/>
              <a:t>a</a:t>
            </a:r>
            <a:r>
              <a:rPr lang="en-US" dirty="0" smtClean="0"/>
              <a:t>denocarcinoma</a:t>
            </a:r>
          </a:p>
          <a:p>
            <a:r>
              <a:rPr lang="en-US" dirty="0" smtClean="0"/>
              <a:t>Well 50 months post operation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299" y="6265855"/>
            <a:ext cx="3959556" cy="4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993"/>
            <a:ext cx="9144000" cy="26729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762" y="448743"/>
            <a:ext cx="145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Castlike</a:t>
            </a:r>
            <a:r>
              <a:rPr lang="en-US" b="1" dirty="0" smtClean="0"/>
              <a:t> IPNB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2762" y="4328461"/>
            <a:ext cx="7534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76 F; FU following colorectal cancer treatment</a:t>
            </a:r>
          </a:p>
          <a:p>
            <a:r>
              <a:rPr lang="en-US" dirty="0" smtClean="0"/>
              <a:t>Extended liver resection</a:t>
            </a:r>
          </a:p>
          <a:p>
            <a:r>
              <a:rPr lang="en-US" dirty="0" smtClean="0"/>
              <a:t>Low grade dysplasia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299" y="6265855"/>
            <a:ext cx="3959556" cy="49890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023947"/>
            <a:ext cx="2499783" cy="195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80" y="4023947"/>
            <a:ext cx="1743075" cy="165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28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722" y="1928353"/>
            <a:ext cx="55746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 patients story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43F; epigastric discomfort</a:t>
            </a:r>
          </a:p>
          <a:p>
            <a:pPr algn="ctr"/>
            <a:r>
              <a:rPr lang="en-US" dirty="0" smtClean="0"/>
              <a:t>Multiple visits to GP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Months in to complaint; US Scan of abdomen</a:t>
            </a:r>
          </a:p>
          <a:p>
            <a:pPr algn="ctr"/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537" y="256096"/>
            <a:ext cx="3959556" cy="4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1039"/>
            <a:ext cx="9144000" cy="3959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376" y="417698"/>
            <a:ext cx="358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Superficial IPNB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9345" y="5326037"/>
            <a:ext cx="472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 F; night sweats and LFT’s</a:t>
            </a:r>
          </a:p>
          <a:p>
            <a:r>
              <a:rPr lang="en-US" dirty="0" smtClean="0"/>
              <a:t>Low grade dysplasia post left hemi-hepatectomy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299" y="6265855"/>
            <a:ext cx="3959556" cy="4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8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99" y="6265855"/>
            <a:ext cx="3959556" cy="498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425" y="387427"/>
            <a:ext cx="237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Cyst forming IPNB</a:t>
            </a:r>
            <a:endParaRPr lang="en-US" sz="2000" b="1" dirty="0"/>
          </a:p>
        </p:txBody>
      </p:sp>
      <p:pic>
        <p:nvPicPr>
          <p:cNvPr id="6" name="Picture 2" descr="F:\20120309\윤추월 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9636"/>
          <a:stretch/>
        </p:blipFill>
        <p:spPr bwMode="auto">
          <a:xfrm>
            <a:off x="0" y="1246374"/>
            <a:ext cx="4661766" cy="3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0713" t="51170" b="5199"/>
          <a:stretch/>
        </p:blipFill>
        <p:spPr>
          <a:xfrm>
            <a:off x="4755554" y="1246374"/>
            <a:ext cx="4264301" cy="31982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6909" y="4820883"/>
            <a:ext cx="357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 F; incidental finding on scans</a:t>
            </a:r>
          </a:p>
          <a:p>
            <a:r>
              <a:rPr lang="en-US" dirty="0" smtClean="0"/>
              <a:t>Extended left hepatectomy</a:t>
            </a:r>
          </a:p>
          <a:p>
            <a:r>
              <a:rPr lang="en-US" dirty="0" smtClean="0"/>
              <a:t>High grade dysplasia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2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63" y="836312"/>
            <a:ext cx="3011823" cy="2496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64" y="3529685"/>
            <a:ext cx="2943403" cy="2580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59" y="836312"/>
            <a:ext cx="3324226" cy="2496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59" y="3529685"/>
            <a:ext cx="3324226" cy="25804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7163" y="373944"/>
            <a:ext cx="364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Cystic/cast-like IPNB with CCA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313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430" y="232193"/>
            <a:ext cx="7629328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Important considerations with imaging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Longstanding </a:t>
            </a:r>
            <a:r>
              <a:rPr lang="en-US" dirty="0" smtClean="0"/>
              <a:t>biliary dilatation is not always innocent </a:t>
            </a:r>
            <a:r>
              <a:rPr lang="mr-IN" dirty="0" smtClean="0"/>
              <a:t>–</a:t>
            </a:r>
            <a:r>
              <a:rPr lang="en-US" dirty="0" smtClean="0"/>
              <a:t> can develop over years</a:t>
            </a:r>
          </a:p>
          <a:p>
            <a:endParaRPr lang="en-US" dirty="0"/>
          </a:p>
          <a:p>
            <a:r>
              <a:rPr lang="en-US" dirty="0" err="1" smtClean="0"/>
              <a:t>Tumour</a:t>
            </a:r>
            <a:r>
              <a:rPr lang="en-US" dirty="0" smtClean="0"/>
              <a:t> can be anywhere in the dilated segment, not only the apex</a:t>
            </a:r>
          </a:p>
          <a:p>
            <a:endParaRPr lang="en-US" dirty="0" smtClean="0"/>
          </a:p>
          <a:p>
            <a:r>
              <a:rPr lang="en-US" dirty="0" smtClean="0"/>
              <a:t>Fluctuating, unexplained biliary </a:t>
            </a:r>
            <a:r>
              <a:rPr lang="en-US" dirty="0" smtClean="0"/>
              <a:t>dilatation and jaundice  </a:t>
            </a:r>
            <a:r>
              <a:rPr lang="en-US" dirty="0" smtClean="0"/>
              <a:t>is suspicious</a:t>
            </a:r>
          </a:p>
          <a:p>
            <a:endParaRPr lang="en-US" dirty="0" smtClean="0"/>
          </a:p>
          <a:p>
            <a:r>
              <a:rPr lang="en-US" dirty="0" smtClean="0"/>
              <a:t>Extent of </a:t>
            </a:r>
            <a:r>
              <a:rPr lang="en-US" dirty="0" smtClean="0"/>
              <a:t>cystic lesion </a:t>
            </a:r>
            <a:r>
              <a:rPr lang="en-US" dirty="0" smtClean="0"/>
              <a:t>is not necessarily extent of </a:t>
            </a:r>
            <a:r>
              <a:rPr lang="en-US" dirty="0" err="1" smtClean="0"/>
              <a:t>CCa</a:t>
            </a:r>
            <a:endParaRPr lang="en-US" dirty="0" smtClean="0"/>
          </a:p>
          <a:p>
            <a:endParaRPr lang="en-US" dirty="0"/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Opportunity for radiologists to detect pre-malignant lesion or early cancer</a:t>
            </a:r>
          </a:p>
          <a:p>
            <a:endParaRPr lang="en-US" dirty="0" smtClean="0"/>
          </a:p>
          <a:p>
            <a:r>
              <a:rPr lang="en-US" dirty="0" smtClean="0"/>
              <a:t>Often asymptomatic or minimally </a:t>
            </a:r>
            <a:r>
              <a:rPr lang="en-US" dirty="0" smtClean="0"/>
              <a:t>symptomatic </a:t>
            </a:r>
            <a:r>
              <a:rPr lang="mr-IN" dirty="0" smtClean="0"/>
              <a:t>–</a:t>
            </a:r>
            <a:r>
              <a:rPr lang="en-US" dirty="0" smtClean="0"/>
              <a:t> incidental finding</a:t>
            </a:r>
            <a:endParaRPr lang="en-US" dirty="0" smtClean="0"/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953735"/>
                </a:solidFill>
              </a:rPr>
              <a:t>Radiologist might be only person considering the diagnosis</a:t>
            </a:r>
          </a:p>
          <a:p>
            <a:r>
              <a:rPr lang="en-US" b="1" i="1" dirty="0">
                <a:solidFill>
                  <a:srgbClr val="953735"/>
                </a:solidFill>
              </a:rPr>
              <a:t>	</a:t>
            </a:r>
            <a:endParaRPr lang="en-US" b="1" i="1" dirty="0" smtClean="0">
              <a:solidFill>
                <a:srgbClr val="953735"/>
              </a:solidFill>
            </a:endParaRPr>
          </a:p>
          <a:p>
            <a:r>
              <a:rPr lang="en-US" dirty="0"/>
              <a:t>	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99" y="6265855"/>
            <a:ext cx="3959556" cy="4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3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42950" y="876300"/>
            <a:ext cx="3333749" cy="3429000"/>
          </a:xfrm>
          <a:custGeom>
            <a:avLst/>
            <a:gdLst>
              <a:gd name="connsiteX0" fmla="*/ 19050 w 1851409"/>
              <a:gd name="connsiteY0" fmla="*/ 428625 h 2107927"/>
              <a:gd name="connsiteX1" fmla="*/ 47625 w 1851409"/>
              <a:gd name="connsiteY1" fmla="*/ 476250 h 2107927"/>
              <a:gd name="connsiteX2" fmla="*/ 104775 w 1851409"/>
              <a:gd name="connsiteY2" fmla="*/ 514350 h 2107927"/>
              <a:gd name="connsiteX3" fmla="*/ 133350 w 1851409"/>
              <a:gd name="connsiteY3" fmla="*/ 533400 h 2107927"/>
              <a:gd name="connsiteX4" fmla="*/ 190500 w 1851409"/>
              <a:gd name="connsiteY4" fmla="*/ 561975 h 2107927"/>
              <a:gd name="connsiteX5" fmla="*/ 209550 w 1851409"/>
              <a:gd name="connsiteY5" fmla="*/ 590550 h 2107927"/>
              <a:gd name="connsiteX6" fmla="*/ 266700 w 1851409"/>
              <a:gd name="connsiteY6" fmla="*/ 609600 h 2107927"/>
              <a:gd name="connsiteX7" fmla="*/ 295275 w 1851409"/>
              <a:gd name="connsiteY7" fmla="*/ 628650 h 2107927"/>
              <a:gd name="connsiteX8" fmla="*/ 314325 w 1851409"/>
              <a:gd name="connsiteY8" fmla="*/ 657225 h 2107927"/>
              <a:gd name="connsiteX9" fmla="*/ 352425 w 1851409"/>
              <a:gd name="connsiteY9" fmla="*/ 666750 h 2107927"/>
              <a:gd name="connsiteX10" fmla="*/ 381000 w 1851409"/>
              <a:gd name="connsiteY10" fmla="*/ 685800 h 2107927"/>
              <a:gd name="connsiteX11" fmla="*/ 400050 w 1851409"/>
              <a:gd name="connsiteY11" fmla="*/ 714375 h 2107927"/>
              <a:gd name="connsiteX12" fmla="*/ 428625 w 1851409"/>
              <a:gd name="connsiteY12" fmla="*/ 723900 h 2107927"/>
              <a:gd name="connsiteX13" fmla="*/ 457200 w 1851409"/>
              <a:gd name="connsiteY13" fmla="*/ 742950 h 2107927"/>
              <a:gd name="connsiteX14" fmla="*/ 495300 w 1851409"/>
              <a:gd name="connsiteY14" fmla="*/ 781050 h 2107927"/>
              <a:gd name="connsiteX15" fmla="*/ 542925 w 1851409"/>
              <a:gd name="connsiteY15" fmla="*/ 819150 h 2107927"/>
              <a:gd name="connsiteX16" fmla="*/ 581025 w 1851409"/>
              <a:gd name="connsiteY16" fmla="*/ 857250 h 2107927"/>
              <a:gd name="connsiteX17" fmla="*/ 590550 w 1851409"/>
              <a:gd name="connsiteY17" fmla="*/ 885825 h 2107927"/>
              <a:gd name="connsiteX18" fmla="*/ 619125 w 1851409"/>
              <a:gd name="connsiteY18" fmla="*/ 904875 h 2107927"/>
              <a:gd name="connsiteX19" fmla="*/ 638175 w 1851409"/>
              <a:gd name="connsiteY19" fmla="*/ 933450 h 2107927"/>
              <a:gd name="connsiteX20" fmla="*/ 647700 w 1851409"/>
              <a:gd name="connsiteY20" fmla="*/ 962025 h 2107927"/>
              <a:gd name="connsiteX21" fmla="*/ 676275 w 1851409"/>
              <a:gd name="connsiteY21" fmla="*/ 990600 h 2107927"/>
              <a:gd name="connsiteX22" fmla="*/ 723900 w 1851409"/>
              <a:gd name="connsiteY22" fmla="*/ 1038225 h 2107927"/>
              <a:gd name="connsiteX23" fmla="*/ 704850 w 1851409"/>
              <a:gd name="connsiteY23" fmla="*/ 1076325 h 2107927"/>
              <a:gd name="connsiteX24" fmla="*/ 657225 w 1851409"/>
              <a:gd name="connsiteY24" fmla="*/ 1162050 h 2107927"/>
              <a:gd name="connsiteX25" fmla="*/ 676275 w 1851409"/>
              <a:gd name="connsiteY25" fmla="*/ 1314450 h 2107927"/>
              <a:gd name="connsiteX26" fmla="*/ 695325 w 1851409"/>
              <a:gd name="connsiteY26" fmla="*/ 1343025 h 2107927"/>
              <a:gd name="connsiteX27" fmla="*/ 723900 w 1851409"/>
              <a:gd name="connsiteY27" fmla="*/ 1352550 h 2107927"/>
              <a:gd name="connsiteX28" fmla="*/ 752475 w 1851409"/>
              <a:gd name="connsiteY28" fmla="*/ 1371600 h 2107927"/>
              <a:gd name="connsiteX29" fmla="*/ 781050 w 1851409"/>
              <a:gd name="connsiteY29" fmla="*/ 1476375 h 2107927"/>
              <a:gd name="connsiteX30" fmla="*/ 771525 w 1851409"/>
              <a:gd name="connsiteY30" fmla="*/ 1762125 h 2107927"/>
              <a:gd name="connsiteX31" fmla="*/ 762000 w 1851409"/>
              <a:gd name="connsiteY31" fmla="*/ 1809750 h 2107927"/>
              <a:gd name="connsiteX32" fmla="*/ 752475 w 1851409"/>
              <a:gd name="connsiteY32" fmla="*/ 1885950 h 2107927"/>
              <a:gd name="connsiteX33" fmla="*/ 762000 w 1851409"/>
              <a:gd name="connsiteY33" fmla="*/ 2076450 h 2107927"/>
              <a:gd name="connsiteX34" fmla="*/ 771525 w 1851409"/>
              <a:gd name="connsiteY34" fmla="*/ 1905000 h 2107927"/>
              <a:gd name="connsiteX35" fmla="*/ 781050 w 1851409"/>
              <a:gd name="connsiteY35" fmla="*/ 1876425 h 2107927"/>
              <a:gd name="connsiteX36" fmla="*/ 771525 w 1851409"/>
              <a:gd name="connsiteY36" fmla="*/ 1924050 h 2107927"/>
              <a:gd name="connsiteX37" fmla="*/ 762000 w 1851409"/>
              <a:gd name="connsiteY37" fmla="*/ 1981200 h 2107927"/>
              <a:gd name="connsiteX38" fmla="*/ 771525 w 1851409"/>
              <a:gd name="connsiteY38" fmla="*/ 2105025 h 2107927"/>
              <a:gd name="connsiteX39" fmla="*/ 790575 w 1851409"/>
              <a:gd name="connsiteY39" fmla="*/ 2047875 h 2107927"/>
              <a:gd name="connsiteX40" fmla="*/ 800100 w 1851409"/>
              <a:gd name="connsiteY40" fmla="*/ 1438275 h 2107927"/>
              <a:gd name="connsiteX41" fmla="*/ 828675 w 1851409"/>
              <a:gd name="connsiteY41" fmla="*/ 1419225 h 2107927"/>
              <a:gd name="connsiteX42" fmla="*/ 885825 w 1851409"/>
              <a:gd name="connsiteY42" fmla="*/ 1400175 h 2107927"/>
              <a:gd name="connsiteX43" fmla="*/ 914400 w 1851409"/>
              <a:gd name="connsiteY43" fmla="*/ 1390650 h 2107927"/>
              <a:gd name="connsiteX44" fmla="*/ 952500 w 1851409"/>
              <a:gd name="connsiteY44" fmla="*/ 1333500 h 2107927"/>
              <a:gd name="connsiteX45" fmla="*/ 971550 w 1851409"/>
              <a:gd name="connsiteY45" fmla="*/ 1304925 h 2107927"/>
              <a:gd name="connsiteX46" fmla="*/ 981075 w 1851409"/>
              <a:gd name="connsiteY46" fmla="*/ 1276350 h 2107927"/>
              <a:gd name="connsiteX47" fmla="*/ 971550 w 1851409"/>
              <a:gd name="connsiteY47" fmla="*/ 1133475 h 2107927"/>
              <a:gd name="connsiteX48" fmla="*/ 942975 w 1851409"/>
              <a:gd name="connsiteY48" fmla="*/ 1114425 h 2107927"/>
              <a:gd name="connsiteX49" fmla="*/ 914400 w 1851409"/>
              <a:gd name="connsiteY49" fmla="*/ 1057275 h 2107927"/>
              <a:gd name="connsiteX50" fmla="*/ 942975 w 1851409"/>
              <a:gd name="connsiteY50" fmla="*/ 1038225 h 2107927"/>
              <a:gd name="connsiteX51" fmla="*/ 962025 w 1851409"/>
              <a:gd name="connsiteY51" fmla="*/ 1009650 h 2107927"/>
              <a:gd name="connsiteX52" fmla="*/ 990600 w 1851409"/>
              <a:gd name="connsiteY52" fmla="*/ 1000125 h 2107927"/>
              <a:gd name="connsiteX53" fmla="*/ 1047750 w 1851409"/>
              <a:gd name="connsiteY53" fmla="*/ 962025 h 2107927"/>
              <a:gd name="connsiteX54" fmla="*/ 1076325 w 1851409"/>
              <a:gd name="connsiteY54" fmla="*/ 942975 h 2107927"/>
              <a:gd name="connsiteX55" fmla="*/ 1171575 w 1851409"/>
              <a:gd name="connsiteY55" fmla="*/ 847725 h 2107927"/>
              <a:gd name="connsiteX56" fmla="*/ 1200150 w 1851409"/>
              <a:gd name="connsiteY56" fmla="*/ 828675 h 2107927"/>
              <a:gd name="connsiteX57" fmla="*/ 1276350 w 1851409"/>
              <a:gd name="connsiteY57" fmla="*/ 762000 h 2107927"/>
              <a:gd name="connsiteX58" fmla="*/ 1304925 w 1851409"/>
              <a:gd name="connsiteY58" fmla="*/ 742950 h 2107927"/>
              <a:gd name="connsiteX59" fmla="*/ 1333500 w 1851409"/>
              <a:gd name="connsiteY59" fmla="*/ 723900 h 2107927"/>
              <a:gd name="connsiteX60" fmla="*/ 1390650 w 1851409"/>
              <a:gd name="connsiteY60" fmla="*/ 704850 h 2107927"/>
              <a:gd name="connsiteX61" fmla="*/ 1419225 w 1851409"/>
              <a:gd name="connsiteY61" fmla="*/ 695325 h 2107927"/>
              <a:gd name="connsiteX62" fmla="*/ 1457325 w 1851409"/>
              <a:gd name="connsiteY62" fmla="*/ 666750 h 2107927"/>
              <a:gd name="connsiteX63" fmla="*/ 1485900 w 1851409"/>
              <a:gd name="connsiteY63" fmla="*/ 657225 h 2107927"/>
              <a:gd name="connsiteX64" fmla="*/ 1514475 w 1851409"/>
              <a:gd name="connsiteY64" fmla="*/ 638175 h 2107927"/>
              <a:gd name="connsiteX65" fmla="*/ 1571625 w 1851409"/>
              <a:gd name="connsiteY65" fmla="*/ 600075 h 2107927"/>
              <a:gd name="connsiteX66" fmla="*/ 1600200 w 1851409"/>
              <a:gd name="connsiteY66" fmla="*/ 581025 h 2107927"/>
              <a:gd name="connsiteX67" fmla="*/ 1628775 w 1851409"/>
              <a:gd name="connsiteY67" fmla="*/ 571500 h 2107927"/>
              <a:gd name="connsiteX68" fmla="*/ 1685925 w 1851409"/>
              <a:gd name="connsiteY68" fmla="*/ 533400 h 2107927"/>
              <a:gd name="connsiteX69" fmla="*/ 1714500 w 1851409"/>
              <a:gd name="connsiteY69" fmla="*/ 523875 h 2107927"/>
              <a:gd name="connsiteX70" fmla="*/ 1781175 w 1851409"/>
              <a:gd name="connsiteY70" fmla="*/ 476250 h 2107927"/>
              <a:gd name="connsiteX71" fmla="*/ 1809750 w 1851409"/>
              <a:gd name="connsiteY71" fmla="*/ 419100 h 2107927"/>
              <a:gd name="connsiteX72" fmla="*/ 1828800 w 1851409"/>
              <a:gd name="connsiteY72" fmla="*/ 390525 h 2107927"/>
              <a:gd name="connsiteX73" fmla="*/ 1838325 w 1851409"/>
              <a:gd name="connsiteY73" fmla="*/ 352425 h 2107927"/>
              <a:gd name="connsiteX74" fmla="*/ 1695450 w 1851409"/>
              <a:gd name="connsiteY74" fmla="*/ 333375 h 2107927"/>
              <a:gd name="connsiteX75" fmla="*/ 1638300 w 1851409"/>
              <a:gd name="connsiteY75" fmla="*/ 361950 h 2107927"/>
              <a:gd name="connsiteX76" fmla="*/ 1609725 w 1851409"/>
              <a:gd name="connsiteY76" fmla="*/ 371475 h 2107927"/>
              <a:gd name="connsiteX77" fmla="*/ 1552575 w 1851409"/>
              <a:gd name="connsiteY77" fmla="*/ 409575 h 2107927"/>
              <a:gd name="connsiteX78" fmla="*/ 1495425 w 1851409"/>
              <a:gd name="connsiteY78" fmla="*/ 438150 h 2107927"/>
              <a:gd name="connsiteX79" fmla="*/ 1466850 w 1851409"/>
              <a:gd name="connsiteY79" fmla="*/ 447675 h 2107927"/>
              <a:gd name="connsiteX80" fmla="*/ 1409700 w 1851409"/>
              <a:gd name="connsiteY80" fmla="*/ 476250 h 2107927"/>
              <a:gd name="connsiteX81" fmla="*/ 1343025 w 1851409"/>
              <a:gd name="connsiteY81" fmla="*/ 523875 h 2107927"/>
              <a:gd name="connsiteX82" fmla="*/ 1285875 w 1851409"/>
              <a:gd name="connsiteY82" fmla="*/ 542925 h 2107927"/>
              <a:gd name="connsiteX83" fmla="*/ 1257300 w 1851409"/>
              <a:gd name="connsiteY83" fmla="*/ 533400 h 2107927"/>
              <a:gd name="connsiteX84" fmla="*/ 1247775 w 1851409"/>
              <a:gd name="connsiteY84" fmla="*/ 504825 h 2107927"/>
              <a:gd name="connsiteX85" fmla="*/ 1219200 w 1851409"/>
              <a:gd name="connsiteY85" fmla="*/ 428625 h 2107927"/>
              <a:gd name="connsiteX86" fmla="*/ 1200150 w 1851409"/>
              <a:gd name="connsiteY86" fmla="*/ 371475 h 2107927"/>
              <a:gd name="connsiteX87" fmla="*/ 1190625 w 1851409"/>
              <a:gd name="connsiteY87" fmla="*/ 342900 h 2107927"/>
              <a:gd name="connsiteX88" fmla="*/ 1171575 w 1851409"/>
              <a:gd name="connsiteY88" fmla="*/ 276225 h 2107927"/>
              <a:gd name="connsiteX89" fmla="*/ 1152525 w 1851409"/>
              <a:gd name="connsiteY89" fmla="*/ 247650 h 2107927"/>
              <a:gd name="connsiteX90" fmla="*/ 1114425 w 1851409"/>
              <a:gd name="connsiteY90" fmla="*/ 114300 h 2107927"/>
              <a:gd name="connsiteX91" fmla="*/ 1085850 w 1851409"/>
              <a:gd name="connsiteY91" fmla="*/ 57150 h 2107927"/>
              <a:gd name="connsiteX92" fmla="*/ 1066800 w 1851409"/>
              <a:gd name="connsiteY92" fmla="*/ 85725 h 2107927"/>
              <a:gd name="connsiteX93" fmla="*/ 1057275 w 1851409"/>
              <a:gd name="connsiteY93" fmla="*/ 171450 h 2107927"/>
              <a:gd name="connsiteX94" fmla="*/ 1038225 w 1851409"/>
              <a:gd name="connsiteY94" fmla="*/ 257175 h 2107927"/>
              <a:gd name="connsiteX95" fmla="*/ 1047750 w 1851409"/>
              <a:gd name="connsiteY95" fmla="*/ 371475 h 2107927"/>
              <a:gd name="connsiteX96" fmla="*/ 1057275 w 1851409"/>
              <a:gd name="connsiteY96" fmla="*/ 400050 h 2107927"/>
              <a:gd name="connsiteX97" fmla="*/ 1085850 w 1851409"/>
              <a:gd name="connsiteY97" fmla="*/ 409575 h 2107927"/>
              <a:gd name="connsiteX98" fmla="*/ 1104900 w 1851409"/>
              <a:gd name="connsiteY98" fmla="*/ 438150 h 2107927"/>
              <a:gd name="connsiteX99" fmla="*/ 1104900 w 1851409"/>
              <a:gd name="connsiteY99" fmla="*/ 676275 h 2107927"/>
              <a:gd name="connsiteX100" fmla="*/ 1085850 w 1851409"/>
              <a:gd name="connsiteY100" fmla="*/ 704850 h 2107927"/>
              <a:gd name="connsiteX101" fmla="*/ 1076325 w 1851409"/>
              <a:gd name="connsiteY101" fmla="*/ 733425 h 2107927"/>
              <a:gd name="connsiteX102" fmla="*/ 1019175 w 1851409"/>
              <a:gd name="connsiteY102" fmla="*/ 762000 h 2107927"/>
              <a:gd name="connsiteX103" fmla="*/ 933450 w 1851409"/>
              <a:gd name="connsiteY103" fmla="*/ 809625 h 2107927"/>
              <a:gd name="connsiteX104" fmla="*/ 876300 w 1851409"/>
              <a:gd name="connsiteY104" fmla="*/ 847725 h 2107927"/>
              <a:gd name="connsiteX105" fmla="*/ 819150 w 1851409"/>
              <a:gd name="connsiteY105" fmla="*/ 895350 h 2107927"/>
              <a:gd name="connsiteX106" fmla="*/ 790575 w 1851409"/>
              <a:gd name="connsiteY106" fmla="*/ 876300 h 2107927"/>
              <a:gd name="connsiteX107" fmla="*/ 771525 w 1851409"/>
              <a:gd name="connsiteY107" fmla="*/ 847725 h 2107927"/>
              <a:gd name="connsiteX108" fmla="*/ 742950 w 1851409"/>
              <a:gd name="connsiteY108" fmla="*/ 752475 h 2107927"/>
              <a:gd name="connsiteX109" fmla="*/ 723900 w 1851409"/>
              <a:gd name="connsiteY109" fmla="*/ 666750 h 2107927"/>
              <a:gd name="connsiteX110" fmla="*/ 704850 w 1851409"/>
              <a:gd name="connsiteY110" fmla="*/ 600075 h 2107927"/>
              <a:gd name="connsiteX111" fmla="*/ 685800 w 1851409"/>
              <a:gd name="connsiteY111" fmla="*/ 485775 h 2107927"/>
              <a:gd name="connsiteX112" fmla="*/ 666750 w 1851409"/>
              <a:gd name="connsiteY112" fmla="*/ 247650 h 2107927"/>
              <a:gd name="connsiteX113" fmla="*/ 657225 w 1851409"/>
              <a:gd name="connsiteY113" fmla="*/ 209550 h 2107927"/>
              <a:gd name="connsiteX114" fmla="*/ 628650 w 1851409"/>
              <a:gd name="connsiteY114" fmla="*/ 190500 h 2107927"/>
              <a:gd name="connsiteX115" fmla="*/ 581025 w 1851409"/>
              <a:gd name="connsiteY115" fmla="*/ 180975 h 2107927"/>
              <a:gd name="connsiteX116" fmla="*/ 561975 w 1851409"/>
              <a:gd name="connsiteY116" fmla="*/ 238125 h 2107927"/>
              <a:gd name="connsiteX117" fmla="*/ 571500 w 1851409"/>
              <a:gd name="connsiteY117" fmla="*/ 390525 h 2107927"/>
              <a:gd name="connsiteX118" fmla="*/ 581025 w 1851409"/>
              <a:gd name="connsiteY118" fmla="*/ 419100 h 2107927"/>
              <a:gd name="connsiteX119" fmla="*/ 552450 w 1851409"/>
              <a:gd name="connsiteY119" fmla="*/ 561975 h 2107927"/>
              <a:gd name="connsiteX120" fmla="*/ 523875 w 1851409"/>
              <a:gd name="connsiteY120" fmla="*/ 581025 h 2107927"/>
              <a:gd name="connsiteX121" fmla="*/ 457200 w 1851409"/>
              <a:gd name="connsiteY121" fmla="*/ 571500 h 2107927"/>
              <a:gd name="connsiteX122" fmla="*/ 390525 w 1851409"/>
              <a:gd name="connsiteY122" fmla="*/ 495300 h 2107927"/>
              <a:gd name="connsiteX123" fmla="*/ 361950 w 1851409"/>
              <a:gd name="connsiteY123" fmla="*/ 438150 h 2107927"/>
              <a:gd name="connsiteX124" fmla="*/ 342900 w 1851409"/>
              <a:gd name="connsiteY124" fmla="*/ 409575 h 2107927"/>
              <a:gd name="connsiteX125" fmla="*/ 314325 w 1851409"/>
              <a:gd name="connsiteY125" fmla="*/ 352425 h 2107927"/>
              <a:gd name="connsiteX126" fmla="*/ 304800 w 1851409"/>
              <a:gd name="connsiteY126" fmla="*/ 304800 h 2107927"/>
              <a:gd name="connsiteX127" fmla="*/ 285750 w 1851409"/>
              <a:gd name="connsiteY127" fmla="*/ 247650 h 2107927"/>
              <a:gd name="connsiteX128" fmla="*/ 276225 w 1851409"/>
              <a:gd name="connsiteY128" fmla="*/ 190500 h 2107927"/>
              <a:gd name="connsiteX129" fmla="*/ 257175 w 1851409"/>
              <a:gd name="connsiteY129" fmla="*/ 133350 h 2107927"/>
              <a:gd name="connsiteX130" fmla="*/ 247650 w 1851409"/>
              <a:gd name="connsiteY130" fmla="*/ 104775 h 2107927"/>
              <a:gd name="connsiteX131" fmla="*/ 219075 w 1851409"/>
              <a:gd name="connsiteY131" fmla="*/ 28575 h 2107927"/>
              <a:gd name="connsiteX132" fmla="*/ 152400 w 1851409"/>
              <a:gd name="connsiteY132" fmla="*/ 0 h 2107927"/>
              <a:gd name="connsiteX133" fmla="*/ 114300 w 1851409"/>
              <a:gd name="connsiteY133" fmla="*/ 104775 h 2107927"/>
              <a:gd name="connsiteX134" fmla="*/ 133350 w 1851409"/>
              <a:gd name="connsiteY134" fmla="*/ 238125 h 2107927"/>
              <a:gd name="connsiteX135" fmla="*/ 190500 w 1851409"/>
              <a:gd name="connsiteY135" fmla="*/ 323850 h 2107927"/>
              <a:gd name="connsiteX136" fmla="*/ 209550 w 1851409"/>
              <a:gd name="connsiteY136" fmla="*/ 352425 h 2107927"/>
              <a:gd name="connsiteX137" fmla="*/ 219075 w 1851409"/>
              <a:gd name="connsiteY137" fmla="*/ 381000 h 2107927"/>
              <a:gd name="connsiteX138" fmla="*/ 209550 w 1851409"/>
              <a:gd name="connsiteY138" fmla="*/ 438150 h 2107927"/>
              <a:gd name="connsiteX139" fmla="*/ 180975 w 1851409"/>
              <a:gd name="connsiteY139" fmla="*/ 447675 h 2107927"/>
              <a:gd name="connsiteX140" fmla="*/ 85725 w 1851409"/>
              <a:gd name="connsiteY140" fmla="*/ 438150 h 2107927"/>
              <a:gd name="connsiteX141" fmla="*/ 28575 w 1851409"/>
              <a:gd name="connsiteY141" fmla="*/ 419100 h 2107927"/>
              <a:gd name="connsiteX142" fmla="*/ 0 w 1851409"/>
              <a:gd name="connsiteY142" fmla="*/ 409575 h 2107927"/>
              <a:gd name="connsiteX143" fmla="*/ 38100 w 1851409"/>
              <a:gd name="connsiteY143" fmla="*/ 466725 h 2107927"/>
              <a:gd name="connsiteX144" fmla="*/ 47625 w 1851409"/>
              <a:gd name="connsiteY144" fmla="*/ 495300 h 2107927"/>
              <a:gd name="connsiteX145" fmla="*/ 57150 w 1851409"/>
              <a:gd name="connsiteY145" fmla="*/ 514350 h 210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851409" h="2107927">
                <a:moveTo>
                  <a:pt x="19050" y="428625"/>
                </a:moveTo>
                <a:cubicBezTo>
                  <a:pt x="28575" y="444500"/>
                  <a:pt x="34534" y="463159"/>
                  <a:pt x="47625" y="476250"/>
                </a:cubicBezTo>
                <a:cubicBezTo>
                  <a:pt x="63814" y="492439"/>
                  <a:pt x="85725" y="501650"/>
                  <a:pt x="104775" y="514350"/>
                </a:cubicBezTo>
                <a:cubicBezTo>
                  <a:pt x="114300" y="520700"/>
                  <a:pt x="122490" y="529780"/>
                  <a:pt x="133350" y="533400"/>
                </a:cubicBezTo>
                <a:cubicBezTo>
                  <a:pt x="172785" y="546545"/>
                  <a:pt x="153571" y="537356"/>
                  <a:pt x="190500" y="561975"/>
                </a:cubicBezTo>
                <a:cubicBezTo>
                  <a:pt x="196850" y="571500"/>
                  <a:pt x="199842" y="584483"/>
                  <a:pt x="209550" y="590550"/>
                </a:cubicBezTo>
                <a:cubicBezTo>
                  <a:pt x="226578" y="601193"/>
                  <a:pt x="249992" y="598461"/>
                  <a:pt x="266700" y="609600"/>
                </a:cubicBezTo>
                <a:lnTo>
                  <a:pt x="295275" y="628650"/>
                </a:lnTo>
                <a:cubicBezTo>
                  <a:pt x="301625" y="638175"/>
                  <a:pt x="304800" y="650875"/>
                  <a:pt x="314325" y="657225"/>
                </a:cubicBezTo>
                <a:cubicBezTo>
                  <a:pt x="325217" y="664487"/>
                  <a:pt x="340393" y="661593"/>
                  <a:pt x="352425" y="666750"/>
                </a:cubicBezTo>
                <a:cubicBezTo>
                  <a:pt x="362947" y="671259"/>
                  <a:pt x="371475" y="679450"/>
                  <a:pt x="381000" y="685800"/>
                </a:cubicBezTo>
                <a:cubicBezTo>
                  <a:pt x="387350" y="695325"/>
                  <a:pt x="391111" y="707224"/>
                  <a:pt x="400050" y="714375"/>
                </a:cubicBezTo>
                <a:cubicBezTo>
                  <a:pt x="407890" y="720647"/>
                  <a:pt x="419645" y="719410"/>
                  <a:pt x="428625" y="723900"/>
                </a:cubicBezTo>
                <a:cubicBezTo>
                  <a:pt x="438864" y="729020"/>
                  <a:pt x="447675" y="736600"/>
                  <a:pt x="457200" y="742950"/>
                </a:cubicBezTo>
                <a:cubicBezTo>
                  <a:pt x="477982" y="805295"/>
                  <a:pt x="449118" y="744105"/>
                  <a:pt x="495300" y="781050"/>
                </a:cubicBezTo>
                <a:cubicBezTo>
                  <a:pt x="556848" y="830289"/>
                  <a:pt x="471101" y="795209"/>
                  <a:pt x="542925" y="819150"/>
                </a:cubicBezTo>
                <a:cubicBezTo>
                  <a:pt x="568325" y="895350"/>
                  <a:pt x="530225" y="806450"/>
                  <a:pt x="581025" y="857250"/>
                </a:cubicBezTo>
                <a:cubicBezTo>
                  <a:pt x="588125" y="864350"/>
                  <a:pt x="584278" y="877985"/>
                  <a:pt x="590550" y="885825"/>
                </a:cubicBezTo>
                <a:cubicBezTo>
                  <a:pt x="597701" y="894764"/>
                  <a:pt x="609600" y="898525"/>
                  <a:pt x="619125" y="904875"/>
                </a:cubicBezTo>
                <a:cubicBezTo>
                  <a:pt x="625475" y="914400"/>
                  <a:pt x="633055" y="923211"/>
                  <a:pt x="638175" y="933450"/>
                </a:cubicBezTo>
                <a:cubicBezTo>
                  <a:pt x="642665" y="942430"/>
                  <a:pt x="642131" y="953671"/>
                  <a:pt x="647700" y="962025"/>
                </a:cubicBezTo>
                <a:cubicBezTo>
                  <a:pt x="655172" y="973233"/>
                  <a:pt x="667651" y="980252"/>
                  <a:pt x="676275" y="990600"/>
                </a:cubicBezTo>
                <a:cubicBezTo>
                  <a:pt x="715962" y="1038225"/>
                  <a:pt x="671513" y="1003300"/>
                  <a:pt x="723900" y="1038225"/>
                </a:cubicBezTo>
                <a:cubicBezTo>
                  <a:pt x="717550" y="1050925"/>
                  <a:pt x="712155" y="1064149"/>
                  <a:pt x="704850" y="1076325"/>
                </a:cubicBezTo>
                <a:cubicBezTo>
                  <a:pt x="655722" y="1158205"/>
                  <a:pt x="676384" y="1104573"/>
                  <a:pt x="657225" y="1162050"/>
                </a:cubicBezTo>
                <a:cubicBezTo>
                  <a:pt x="659043" y="1185684"/>
                  <a:pt x="655715" y="1273330"/>
                  <a:pt x="676275" y="1314450"/>
                </a:cubicBezTo>
                <a:cubicBezTo>
                  <a:pt x="681395" y="1324689"/>
                  <a:pt x="686386" y="1335874"/>
                  <a:pt x="695325" y="1343025"/>
                </a:cubicBezTo>
                <a:cubicBezTo>
                  <a:pt x="703165" y="1349297"/>
                  <a:pt x="714920" y="1348060"/>
                  <a:pt x="723900" y="1352550"/>
                </a:cubicBezTo>
                <a:cubicBezTo>
                  <a:pt x="734139" y="1357670"/>
                  <a:pt x="742950" y="1365250"/>
                  <a:pt x="752475" y="1371600"/>
                </a:cubicBezTo>
                <a:cubicBezTo>
                  <a:pt x="780829" y="1414131"/>
                  <a:pt x="781050" y="1405233"/>
                  <a:pt x="781050" y="1476375"/>
                </a:cubicBezTo>
                <a:cubicBezTo>
                  <a:pt x="781050" y="1571678"/>
                  <a:pt x="776962" y="1666977"/>
                  <a:pt x="771525" y="1762125"/>
                </a:cubicBezTo>
                <a:cubicBezTo>
                  <a:pt x="770601" y="1778288"/>
                  <a:pt x="764462" y="1793749"/>
                  <a:pt x="762000" y="1809750"/>
                </a:cubicBezTo>
                <a:cubicBezTo>
                  <a:pt x="758108" y="1835050"/>
                  <a:pt x="755650" y="1860550"/>
                  <a:pt x="752475" y="1885950"/>
                </a:cubicBezTo>
                <a:cubicBezTo>
                  <a:pt x="755650" y="1949450"/>
                  <a:pt x="717043" y="2031493"/>
                  <a:pt x="762000" y="2076450"/>
                </a:cubicBezTo>
                <a:cubicBezTo>
                  <a:pt x="802473" y="2116923"/>
                  <a:pt x="766098" y="1961980"/>
                  <a:pt x="771525" y="1905000"/>
                </a:cubicBezTo>
                <a:cubicBezTo>
                  <a:pt x="772477" y="1895005"/>
                  <a:pt x="781050" y="1866385"/>
                  <a:pt x="781050" y="1876425"/>
                </a:cubicBezTo>
                <a:cubicBezTo>
                  <a:pt x="781050" y="1892614"/>
                  <a:pt x="774421" y="1908122"/>
                  <a:pt x="771525" y="1924050"/>
                </a:cubicBezTo>
                <a:cubicBezTo>
                  <a:pt x="768070" y="1943051"/>
                  <a:pt x="765175" y="1962150"/>
                  <a:pt x="762000" y="1981200"/>
                </a:cubicBezTo>
                <a:cubicBezTo>
                  <a:pt x="765175" y="2022475"/>
                  <a:pt x="755218" y="2066975"/>
                  <a:pt x="771525" y="2105025"/>
                </a:cubicBezTo>
                <a:cubicBezTo>
                  <a:pt x="779435" y="2123482"/>
                  <a:pt x="790575" y="2047875"/>
                  <a:pt x="790575" y="2047875"/>
                </a:cubicBezTo>
                <a:cubicBezTo>
                  <a:pt x="793750" y="1844675"/>
                  <a:pt x="787806" y="1641128"/>
                  <a:pt x="800100" y="1438275"/>
                </a:cubicBezTo>
                <a:cubicBezTo>
                  <a:pt x="800793" y="1426848"/>
                  <a:pt x="818214" y="1423874"/>
                  <a:pt x="828675" y="1419225"/>
                </a:cubicBezTo>
                <a:cubicBezTo>
                  <a:pt x="847025" y="1411070"/>
                  <a:pt x="866775" y="1406525"/>
                  <a:pt x="885825" y="1400175"/>
                </a:cubicBezTo>
                <a:lnTo>
                  <a:pt x="914400" y="1390650"/>
                </a:lnTo>
                <a:lnTo>
                  <a:pt x="952500" y="1333500"/>
                </a:lnTo>
                <a:cubicBezTo>
                  <a:pt x="958850" y="1323975"/>
                  <a:pt x="967930" y="1315785"/>
                  <a:pt x="971550" y="1304925"/>
                </a:cubicBezTo>
                <a:lnTo>
                  <a:pt x="981075" y="1276350"/>
                </a:lnTo>
                <a:cubicBezTo>
                  <a:pt x="977900" y="1228725"/>
                  <a:pt x="982482" y="1179937"/>
                  <a:pt x="971550" y="1133475"/>
                </a:cubicBezTo>
                <a:cubicBezTo>
                  <a:pt x="968928" y="1122332"/>
                  <a:pt x="951070" y="1122520"/>
                  <a:pt x="942975" y="1114425"/>
                </a:cubicBezTo>
                <a:cubicBezTo>
                  <a:pt x="924511" y="1095961"/>
                  <a:pt x="922147" y="1080516"/>
                  <a:pt x="914400" y="1057275"/>
                </a:cubicBezTo>
                <a:cubicBezTo>
                  <a:pt x="923925" y="1050925"/>
                  <a:pt x="934880" y="1046320"/>
                  <a:pt x="942975" y="1038225"/>
                </a:cubicBezTo>
                <a:cubicBezTo>
                  <a:pt x="951070" y="1030130"/>
                  <a:pt x="953086" y="1016801"/>
                  <a:pt x="962025" y="1009650"/>
                </a:cubicBezTo>
                <a:cubicBezTo>
                  <a:pt x="969865" y="1003378"/>
                  <a:pt x="981823" y="1005001"/>
                  <a:pt x="990600" y="1000125"/>
                </a:cubicBezTo>
                <a:cubicBezTo>
                  <a:pt x="1010614" y="989006"/>
                  <a:pt x="1028700" y="974725"/>
                  <a:pt x="1047750" y="962025"/>
                </a:cubicBezTo>
                <a:lnTo>
                  <a:pt x="1076325" y="942975"/>
                </a:lnTo>
                <a:cubicBezTo>
                  <a:pt x="1127125" y="866775"/>
                  <a:pt x="1095375" y="898525"/>
                  <a:pt x="1171575" y="847725"/>
                </a:cubicBezTo>
                <a:lnTo>
                  <a:pt x="1200150" y="828675"/>
                </a:lnTo>
                <a:cubicBezTo>
                  <a:pt x="1231900" y="781050"/>
                  <a:pt x="1209675" y="806450"/>
                  <a:pt x="1276350" y="762000"/>
                </a:cubicBezTo>
                <a:lnTo>
                  <a:pt x="1304925" y="742950"/>
                </a:lnTo>
                <a:cubicBezTo>
                  <a:pt x="1314450" y="736600"/>
                  <a:pt x="1322640" y="727520"/>
                  <a:pt x="1333500" y="723900"/>
                </a:cubicBezTo>
                <a:lnTo>
                  <a:pt x="1390650" y="704850"/>
                </a:lnTo>
                <a:lnTo>
                  <a:pt x="1419225" y="695325"/>
                </a:lnTo>
                <a:cubicBezTo>
                  <a:pt x="1431925" y="685800"/>
                  <a:pt x="1443542" y="674626"/>
                  <a:pt x="1457325" y="666750"/>
                </a:cubicBezTo>
                <a:cubicBezTo>
                  <a:pt x="1466042" y="661769"/>
                  <a:pt x="1476920" y="661715"/>
                  <a:pt x="1485900" y="657225"/>
                </a:cubicBezTo>
                <a:cubicBezTo>
                  <a:pt x="1496139" y="652105"/>
                  <a:pt x="1504950" y="644525"/>
                  <a:pt x="1514475" y="638175"/>
                </a:cubicBezTo>
                <a:cubicBezTo>
                  <a:pt x="1547958" y="587950"/>
                  <a:pt x="1514218" y="624678"/>
                  <a:pt x="1571625" y="600075"/>
                </a:cubicBezTo>
                <a:cubicBezTo>
                  <a:pt x="1582147" y="595566"/>
                  <a:pt x="1589961" y="586145"/>
                  <a:pt x="1600200" y="581025"/>
                </a:cubicBezTo>
                <a:cubicBezTo>
                  <a:pt x="1609180" y="576535"/>
                  <a:pt x="1619998" y="576376"/>
                  <a:pt x="1628775" y="571500"/>
                </a:cubicBezTo>
                <a:cubicBezTo>
                  <a:pt x="1648789" y="560381"/>
                  <a:pt x="1664205" y="540640"/>
                  <a:pt x="1685925" y="533400"/>
                </a:cubicBezTo>
                <a:cubicBezTo>
                  <a:pt x="1695450" y="530225"/>
                  <a:pt x="1705520" y="528365"/>
                  <a:pt x="1714500" y="523875"/>
                </a:cubicBezTo>
                <a:cubicBezTo>
                  <a:pt x="1725317" y="518467"/>
                  <a:pt x="1776861" y="480564"/>
                  <a:pt x="1781175" y="476250"/>
                </a:cubicBezTo>
                <a:cubicBezTo>
                  <a:pt x="1808472" y="448953"/>
                  <a:pt x="1794256" y="450088"/>
                  <a:pt x="1809750" y="419100"/>
                </a:cubicBezTo>
                <a:cubicBezTo>
                  <a:pt x="1814870" y="408861"/>
                  <a:pt x="1822450" y="400050"/>
                  <a:pt x="1828800" y="390525"/>
                </a:cubicBezTo>
                <a:cubicBezTo>
                  <a:pt x="1831975" y="377825"/>
                  <a:pt x="1834729" y="365012"/>
                  <a:pt x="1838325" y="352425"/>
                </a:cubicBezTo>
                <a:cubicBezTo>
                  <a:pt x="1860219" y="275796"/>
                  <a:pt x="1876763" y="322043"/>
                  <a:pt x="1695450" y="333375"/>
                </a:cubicBezTo>
                <a:cubicBezTo>
                  <a:pt x="1623626" y="357316"/>
                  <a:pt x="1712158" y="325021"/>
                  <a:pt x="1638300" y="361950"/>
                </a:cubicBezTo>
                <a:cubicBezTo>
                  <a:pt x="1629320" y="366440"/>
                  <a:pt x="1618502" y="366599"/>
                  <a:pt x="1609725" y="371475"/>
                </a:cubicBezTo>
                <a:cubicBezTo>
                  <a:pt x="1589711" y="382594"/>
                  <a:pt x="1574295" y="402335"/>
                  <a:pt x="1552575" y="409575"/>
                </a:cubicBezTo>
                <a:cubicBezTo>
                  <a:pt x="1480751" y="433516"/>
                  <a:pt x="1569283" y="401221"/>
                  <a:pt x="1495425" y="438150"/>
                </a:cubicBezTo>
                <a:cubicBezTo>
                  <a:pt x="1486445" y="442640"/>
                  <a:pt x="1475830" y="443185"/>
                  <a:pt x="1466850" y="447675"/>
                </a:cubicBezTo>
                <a:cubicBezTo>
                  <a:pt x="1392992" y="484604"/>
                  <a:pt x="1481524" y="452309"/>
                  <a:pt x="1409700" y="476250"/>
                </a:cubicBezTo>
                <a:cubicBezTo>
                  <a:pt x="1379014" y="506936"/>
                  <a:pt x="1384815" y="507159"/>
                  <a:pt x="1343025" y="523875"/>
                </a:cubicBezTo>
                <a:cubicBezTo>
                  <a:pt x="1324381" y="531333"/>
                  <a:pt x="1285875" y="542925"/>
                  <a:pt x="1285875" y="542925"/>
                </a:cubicBezTo>
                <a:cubicBezTo>
                  <a:pt x="1276350" y="539750"/>
                  <a:pt x="1264400" y="540500"/>
                  <a:pt x="1257300" y="533400"/>
                </a:cubicBezTo>
                <a:cubicBezTo>
                  <a:pt x="1250200" y="526300"/>
                  <a:pt x="1251730" y="514053"/>
                  <a:pt x="1247775" y="504825"/>
                </a:cubicBezTo>
                <a:cubicBezTo>
                  <a:pt x="1205191" y="405463"/>
                  <a:pt x="1248468" y="526186"/>
                  <a:pt x="1219200" y="428625"/>
                </a:cubicBezTo>
                <a:cubicBezTo>
                  <a:pt x="1213430" y="409391"/>
                  <a:pt x="1206500" y="390525"/>
                  <a:pt x="1200150" y="371475"/>
                </a:cubicBezTo>
                <a:cubicBezTo>
                  <a:pt x="1196975" y="361950"/>
                  <a:pt x="1193060" y="352640"/>
                  <a:pt x="1190625" y="342900"/>
                </a:cubicBezTo>
                <a:cubicBezTo>
                  <a:pt x="1187573" y="330693"/>
                  <a:pt x="1178407" y="289890"/>
                  <a:pt x="1171575" y="276225"/>
                </a:cubicBezTo>
                <a:cubicBezTo>
                  <a:pt x="1166455" y="265986"/>
                  <a:pt x="1158875" y="257175"/>
                  <a:pt x="1152525" y="247650"/>
                </a:cubicBezTo>
                <a:cubicBezTo>
                  <a:pt x="1149985" y="237489"/>
                  <a:pt x="1125357" y="130698"/>
                  <a:pt x="1114425" y="114300"/>
                </a:cubicBezTo>
                <a:cubicBezTo>
                  <a:pt x="1089806" y="77371"/>
                  <a:pt x="1098995" y="96585"/>
                  <a:pt x="1085850" y="57150"/>
                </a:cubicBezTo>
                <a:cubicBezTo>
                  <a:pt x="1079500" y="66675"/>
                  <a:pt x="1069576" y="74619"/>
                  <a:pt x="1066800" y="85725"/>
                </a:cubicBezTo>
                <a:cubicBezTo>
                  <a:pt x="1059827" y="113617"/>
                  <a:pt x="1061075" y="142951"/>
                  <a:pt x="1057275" y="171450"/>
                </a:cubicBezTo>
                <a:cubicBezTo>
                  <a:pt x="1049825" y="227328"/>
                  <a:pt x="1051921" y="216088"/>
                  <a:pt x="1038225" y="257175"/>
                </a:cubicBezTo>
                <a:cubicBezTo>
                  <a:pt x="1041400" y="295275"/>
                  <a:pt x="1042697" y="333578"/>
                  <a:pt x="1047750" y="371475"/>
                </a:cubicBezTo>
                <a:cubicBezTo>
                  <a:pt x="1049077" y="381427"/>
                  <a:pt x="1050175" y="392950"/>
                  <a:pt x="1057275" y="400050"/>
                </a:cubicBezTo>
                <a:cubicBezTo>
                  <a:pt x="1064375" y="407150"/>
                  <a:pt x="1076325" y="406400"/>
                  <a:pt x="1085850" y="409575"/>
                </a:cubicBezTo>
                <a:cubicBezTo>
                  <a:pt x="1092200" y="419100"/>
                  <a:pt x="1100391" y="427628"/>
                  <a:pt x="1104900" y="438150"/>
                </a:cubicBezTo>
                <a:cubicBezTo>
                  <a:pt x="1132258" y="501986"/>
                  <a:pt x="1106666" y="662147"/>
                  <a:pt x="1104900" y="676275"/>
                </a:cubicBezTo>
                <a:cubicBezTo>
                  <a:pt x="1103480" y="687634"/>
                  <a:pt x="1090970" y="694611"/>
                  <a:pt x="1085850" y="704850"/>
                </a:cubicBezTo>
                <a:cubicBezTo>
                  <a:pt x="1081360" y="713830"/>
                  <a:pt x="1082597" y="725585"/>
                  <a:pt x="1076325" y="733425"/>
                </a:cubicBezTo>
                <a:cubicBezTo>
                  <a:pt x="1062896" y="750211"/>
                  <a:pt x="1037999" y="755725"/>
                  <a:pt x="1019175" y="762000"/>
                </a:cubicBezTo>
                <a:cubicBezTo>
                  <a:pt x="929491" y="851684"/>
                  <a:pt x="1073308" y="716386"/>
                  <a:pt x="933450" y="809625"/>
                </a:cubicBezTo>
                <a:cubicBezTo>
                  <a:pt x="914400" y="822325"/>
                  <a:pt x="892489" y="831536"/>
                  <a:pt x="876300" y="847725"/>
                </a:cubicBezTo>
                <a:cubicBezTo>
                  <a:pt x="839630" y="884395"/>
                  <a:pt x="858933" y="868828"/>
                  <a:pt x="819150" y="895350"/>
                </a:cubicBezTo>
                <a:cubicBezTo>
                  <a:pt x="809625" y="889000"/>
                  <a:pt x="798670" y="884395"/>
                  <a:pt x="790575" y="876300"/>
                </a:cubicBezTo>
                <a:cubicBezTo>
                  <a:pt x="782480" y="868205"/>
                  <a:pt x="776174" y="858186"/>
                  <a:pt x="771525" y="847725"/>
                </a:cubicBezTo>
                <a:cubicBezTo>
                  <a:pt x="753417" y="806981"/>
                  <a:pt x="754033" y="791264"/>
                  <a:pt x="742950" y="752475"/>
                </a:cubicBezTo>
                <a:cubicBezTo>
                  <a:pt x="718234" y="665968"/>
                  <a:pt x="752549" y="809995"/>
                  <a:pt x="723900" y="666750"/>
                </a:cubicBezTo>
                <a:cubicBezTo>
                  <a:pt x="706083" y="577667"/>
                  <a:pt x="723006" y="672701"/>
                  <a:pt x="704850" y="600075"/>
                </a:cubicBezTo>
                <a:cubicBezTo>
                  <a:pt x="695565" y="562934"/>
                  <a:pt x="691176" y="523409"/>
                  <a:pt x="685800" y="485775"/>
                </a:cubicBezTo>
                <a:cubicBezTo>
                  <a:pt x="678253" y="334832"/>
                  <a:pt x="688034" y="343430"/>
                  <a:pt x="666750" y="247650"/>
                </a:cubicBezTo>
                <a:cubicBezTo>
                  <a:pt x="663910" y="234871"/>
                  <a:pt x="664487" y="220442"/>
                  <a:pt x="657225" y="209550"/>
                </a:cubicBezTo>
                <a:cubicBezTo>
                  <a:pt x="650875" y="200025"/>
                  <a:pt x="638175" y="196850"/>
                  <a:pt x="628650" y="190500"/>
                </a:cubicBezTo>
                <a:cubicBezTo>
                  <a:pt x="614721" y="169606"/>
                  <a:pt x="607654" y="138369"/>
                  <a:pt x="581025" y="180975"/>
                </a:cubicBezTo>
                <a:cubicBezTo>
                  <a:pt x="570382" y="198003"/>
                  <a:pt x="561975" y="238125"/>
                  <a:pt x="561975" y="238125"/>
                </a:cubicBezTo>
                <a:cubicBezTo>
                  <a:pt x="565150" y="288925"/>
                  <a:pt x="566172" y="339906"/>
                  <a:pt x="571500" y="390525"/>
                </a:cubicBezTo>
                <a:cubicBezTo>
                  <a:pt x="572551" y="400510"/>
                  <a:pt x="581025" y="409060"/>
                  <a:pt x="581025" y="419100"/>
                </a:cubicBezTo>
                <a:cubicBezTo>
                  <a:pt x="581025" y="422937"/>
                  <a:pt x="572390" y="548681"/>
                  <a:pt x="552450" y="561975"/>
                </a:cubicBezTo>
                <a:lnTo>
                  <a:pt x="523875" y="581025"/>
                </a:lnTo>
                <a:cubicBezTo>
                  <a:pt x="501650" y="577850"/>
                  <a:pt x="478704" y="577951"/>
                  <a:pt x="457200" y="571500"/>
                </a:cubicBezTo>
                <a:cubicBezTo>
                  <a:pt x="424127" y="561578"/>
                  <a:pt x="405871" y="518319"/>
                  <a:pt x="390525" y="495300"/>
                </a:cubicBezTo>
                <a:cubicBezTo>
                  <a:pt x="335930" y="413408"/>
                  <a:pt x="401385" y="517020"/>
                  <a:pt x="361950" y="438150"/>
                </a:cubicBezTo>
                <a:cubicBezTo>
                  <a:pt x="356830" y="427911"/>
                  <a:pt x="348020" y="419814"/>
                  <a:pt x="342900" y="409575"/>
                </a:cubicBezTo>
                <a:cubicBezTo>
                  <a:pt x="303465" y="330705"/>
                  <a:pt x="368920" y="434317"/>
                  <a:pt x="314325" y="352425"/>
                </a:cubicBezTo>
                <a:cubicBezTo>
                  <a:pt x="311150" y="336550"/>
                  <a:pt x="309060" y="320419"/>
                  <a:pt x="304800" y="304800"/>
                </a:cubicBezTo>
                <a:cubicBezTo>
                  <a:pt x="299516" y="285427"/>
                  <a:pt x="289051" y="267457"/>
                  <a:pt x="285750" y="247650"/>
                </a:cubicBezTo>
                <a:cubicBezTo>
                  <a:pt x="282575" y="228600"/>
                  <a:pt x="280909" y="209236"/>
                  <a:pt x="276225" y="190500"/>
                </a:cubicBezTo>
                <a:cubicBezTo>
                  <a:pt x="271355" y="171019"/>
                  <a:pt x="263525" y="152400"/>
                  <a:pt x="257175" y="133350"/>
                </a:cubicBezTo>
                <a:cubicBezTo>
                  <a:pt x="254000" y="123825"/>
                  <a:pt x="249619" y="114620"/>
                  <a:pt x="247650" y="104775"/>
                </a:cubicBezTo>
                <a:cubicBezTo>
                  <a:pt x="240835" y="70700"/>
                  <a:pt x="243601" y="53101"/>
                  <a:pt x="219075" y="28575"/>
                </a:cubicBezTo>
                <a:cubicBezTo>
                  <a:pt x="197149" y="6649"/>
                  <a:pt x="181547" y="7287"/>
                  <a:pt x="152400" y="0"/>
                </a:cubicBezTo>
                <a:cubicBezTo>
                  <a:pt x="96866" y="18511"/>
                  <a:pt x="114300" y="3043"/>
                  <a:pt x="114300" y="104775"/>
                </a:cubicBezTo>
                <a:cubicBezTo>
                  <a:pt x="114300" y="114363"/>
                  <a:pt x="115722" y="206395"/>
                  <a:pt x="133350" y="238125"/>
                </a:cubicBezTo>
                <a:lnTo>
                  <a:pt x="190500" y="323850"/>
                </a:lnTo>
                <a:cubicBezTo>
                  <a:pt x="196850" y="333375"/>
                  <a:pt x="205930" y="341565"/>
                  <a:pt x="209550" y="352425"/>
                </a:cubicBezTo>
                <a:lnTo>
                  <a:pt x="219075" y="381000"/>
                </a:lnTo>
                <a:cubicBezTo>
                  <a:pt x="215900" y="400050"/>
                  <a:pt x="219132" y="421382"/>
                  <a:pt x="209550" y="438150"/>
                </a:cubicBezTo>
                <a:cubicBezTo>
                  <a:pt x="204569" y="446867"/>
                  <a:pt x="191015" y="447675"/>
                  <a:pt x="180975" y="447675"/>
                </a:cubicBezTo>
                <a:cubicBezTo>
                  <a:pt x="149067" y="447675"/>
                  <a:pt x="117475" y="441325"/>
                  <a:pt x="85725" y="438150"/>
                </a:cubicBezTo>
                <a:lnTo>
                  <a:pt x="28575" y="419100"/>
                </a:lnTo>
                <a:lnTo>
                  <a:pt x="0" y="409575"/>
                </a:lnTo>
                <a:cubicBezTo>
                  <a:pt x="22648" y="477519"/>
                  <a:pt x="-9466" y="395376"/>
                  <a:pt x="38100" y="466725"/>
                </a:cubicBezTo>
                <a:cubicBezTo>
                  <a:pt x="43669" y="475079"/>
                  <a:pt x="43896" y="485978"/>
                  <a:pt x="47625" y="495300"/>
                </a:cubicBezTo>
                <a:cubicBezTo>
                  <a:pt x="50262" y="501892"/>
                  <a:pt x="53975" y="508000"/>
                  <a:pt x="57150" y="51435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5019675" y="876300"/>
            <a:ext cx="3286125" cy="3429000"/>
          </a:xfrm>
          <a:custGeom>
            <a:avLst/>
            <a:gdLst>
              <a:gd name="connsiteX0" fmla="*/ 173319 w 2249769"/>
              <a:gd name="connsiteY0" fmla="*/ 476250 h 2362200"/>
              <a:gd name="connsiteX1" fmla="*/ 220944 w 2249769"/>
              <a:gd name="connsiteY1" fmla="*/ 504825 h 2362200"/>
              <a:gd name="connsiteX2" fmla="*/ 239994 w 2249769"/>
              <a:gd name="connsiteY2" fmla="*/ 533400 h 2362200"/>
              <a:gd name="connsiteX3" fmla="*/ 297144 w 2249769"/>
              <a:gd name="connsiteY3" fmla="*/ 571500 h 2362200"/>
              <a:gd name="connsiteX4" fmla="*/ 325719 w 2249769"/>
              <a:gd name="connsiteY4" fmla="*/ 590550 h 2362200"/>
              <a:gd name="connsiteX5" fmla="*/ 344769 w 2249769"/>
              <a:gd name="connsiteY5" fmla="*/ 619125 h 2362200"/>
              <a:gd name="connsiteX6" fmla="*/ 373344 w 2249769"/>
              <a:gd name="connsiteY6" fmla="*/ 628650 h 2362200"/>
              <a:gd name="connsiteX7" fmla="*/ 411444 w 2249769"/>
              <a:gd name="connsiteY7" fmla="*/ 685800 h 2362200"/>
              <a:gd name="connsiteX8" fmla="*/ 468594 w 2249769"/>
              <a:gd name="connsiteY8" fmla="*/ 733425 h 2362200"/>
              <a:gd name="connsiteX9" fmla="*/ 516219 w 2249769"/>
              <a:gd name="connsiteY9" fmla="*/ 781050 h 2362200"/>
              <a:gd name="connsiteX10" fmla="*/ 563844 w 2249769"/>
              <a:gd name="connsiteY10" fmla="*/ 828675 h 2362200"/>
              <a:gd name="connsiteX11" fmla="*/ 582894 w 2249769"/>
              <a:gd name="connsiteY11" fmla="*/ 857250 h 2362200"/>
              <a:gd name="connsiteX12" fmla="*/ 640044 w 2249769"/>
              <a:gd name="connsiteY12" fmla="*/ 904875 h 2362200"/>
              <a:gd name="connsiteX13" fmla="*/ 659094 w 2249769"/>
              <a:gd name="connsiteY13" fmla="*/ 933450 h 2362200"/>
              <a:gd name="connsiteX14" fmla="*/ 687669 w 2249769"/>
              <a:gd name="connsiteY14" fmla="*/ 952500 h 2362200"/>
              <a:gd name="connsiteX15" fmla="*/ 725769 w 2249769"/>
              <a:gd name="connsiteY15" fmla="*/ 1009650 h 2362200"/>
              <a:gd name="connsiteX16" fmla="*/ 763869 w 2249769"/>
              <a:gd name="connsiteY16" fmla="*/ 1066800 h 2362200"/>
              <a:gd name="connsiteX17" fmla="*/ 782919 w 2249769"/>
              <a:gd name="connsiteY17" fmla="*/ 1095375 h 2362200"/>
              <a:gd name="connsiteX18" fmla="*/ 811494 w 2249769"/>
              <a:gd name="connsiteY18" fmla="*/ 1123950 h 2362200"/>
              <a:gd name="connsiteX19" fmla="*/ 830544 w 2249769"/>
              <a:gd name="connsiteY19" fmla="*/ 1181100 h 2362200"/>
              <a:gd name="connsiteX20" fmla="*/ 859119 w 2249769"/>
              <a:gd name="connsiteY20" fmla="*/ 1238250 h 2362200"/>
              <a:gd name="connsiteX21" fmla="*/ 868644 w 2249769"/>
              <a:gd name="connsiteY21" fmla="*/ 1857375 h 2362200"/>
              <a:gd name="connsiteX22" fmla="*/ 859119 w 2249769"/>
              <a:gd name="connsiteY22" fmla="*/ 1885950 h 2362200"/>
              <a:gd name="connsiteX23" fmla="*/ 849594 w 2249769"/>
              <a:gd name="connsiteY23" fmla="*/ 1924050 h 2362200"/>
              <a:gd name="connsiteX24" fmla="*/ 840069 w 2249769"/>
              <a:gd name="connsiteY24" fmla="*/ 2076450 h 2362200"/>
              <a:gd name="connsiteX25" fmla="*/ 849594 w 2249769"/>
              <a:gd name="connsiteY25" fmla="*/ 2305050 h 2362200"/>
              <a:gd name="connsiteX26" fmla="*/ 859119 w 2249769"/>
              <a:gd name="connsiteY26" fmla="*/ 2333625 h 2362200"/>
              <a:gd name="connsiteX27" fmla="*/ 878169 w 2249769"/>
              <a:gd name="connsiteY27" fmla="*/ 2362200 h 2362200"/>
              <a:gd name="connsiteX28" fmla="*/ 935319 w 2249769"/>
              <a:gd name="connsiteY28" fmla="*/ 2352675 h 2362200"/>
              <a:gd name="connsiteX29" fmla="*/ 954369 w 2249769"/>
              <a:gd name="connsiteY29" fmla="*/ 2324100 h 2362200"/>
              <a:gd name="connsiteX30" fmla="*/ 973419 w 2249769"/>
              <a:gd name="connsiteY30" fmla="*/ 2085975 h 2362200"/>
              <a:gd name="connsiteX31" fmla="*/ 973419 w 2249769"/>
              <a:gd name="connsiteY31" fmla="*/ 1438275 h 2362200"/>
              <a:gd name="connsiteX32" fmla="*/ 982944 w 2249769"/>
              <a:gd name="connsiteY32" fmla="*/ 1362075 h 2362200"/>
              <a:gd name="connsiteX33" fmla="*/ 992469 w 2249769"/>
              <a:gd name="connsiteY33" fmla="*/ 1238250 h 2362200"/>
              <a:gd name="connsiteX34" fmla="*/ 1011519 w 2249769"/>
              <a:gd name="connsiteY34" fmla="*/ 1181100 h 2362200"/>
              <a:gd name="connsiteX35" fmla="*/ 1068669 w 2249769"/>
              <a:gd name="connsiteY35" fmla="*/ 1152525 h 2362200"/>
              <a:gd name="connsiteX36" fmla="*/ 1097244 w 2249769"/>
              <a:gd name="connsiteY36" fmla="*/ 1143000 h 2362200"/>
              <a:gd name="connsiteX37" fmla="*/ 1154394 w 2249769"/>
              <a:gd name="connsiteY37" fmla="*/ 1114425 h 2362200"/>
              <a:gd name="connsiteX38" fmla="*/ 1202019 w 2249769"/>
              <a:gd name="connsiteY38" fmla="*/ 1076325 h 2362200"/>
              <a:gd name="connsiteX39" fmla="*/ 1259169 w 2249769"/>
              <a:gd name="connsiteY39" fmla="*/ 1038225 h 2362200"/>
              <a:gd name="connsiteX40" fmla="*/ 1316319 w 2249769"/>
              <a:gd name="connsiteY40" fmla="*/ 1009650 h 2362200"/>
              <a:gd name="connsiteX41" fmla="*/ 1325844 w 2249769"/>
              <a:gd name="connsiteY41" fmla="*/ 981075 h 2362200"/>
              <a:gd name="connsiteX42" fmla="*/ 1354419 w 2249769"/>
              <a:gd name="connsiteY42" fmla="*/ 971550 h 2362200"/>
              <a:gd name="connsiteX43" fmla="*/ 1382994 w 2249769"/>
              <a:gd name="connsiteY43" fmla="*/ 952500 h 2362200"/>
              <a:gd name="connsiteX44" fmla="*/ 1430619 w 2249769"/>
              <a:gd name="connsiteY44" fmla="*/ 904875 h 2362200"/>
              <a:gd name="connsiteX45" fmla="*/ 1459194 w 2249769"/>
              <a:gd name="connsiteY45" fmla="*/ 876300 h 2362200"/>
              <a:gd name="connsiteX46" fmla="*/ 1554444 w 2249769"/>
              <a:gd name="connsiteY46" fmla="*/ 809625 h 2362200"/>
              <a:gd name="connsiteX47" fmla="*/ 1583019 w 2249769"/>
              <a:gd name="connsiteY47" fmla="*/ 790575 h 2362200"/>
              <a:gd name="connsiteX48" fmla="*/ 1611594 w 2249769"/>
              <a:gd name="connsiteY48" fmla="*/ 762000 h 2362200"/>
              <a:gd name="connsiteX49" fmla="*/ 1640169 w 2249769"/>
              <a:gd name="connsiteY49" fmla="*/ 752475 h 2362200"/>
              <a:gd name="connsiteX50" fmla="*/ 1697319 w 2249769"/>
              <a:gd name="connsiteY50" fmla="*/ 704850 h 2362200"/>
              <a:gd name="connsiteX51" fmla="*/ 1754469 w 2249769"/>
              <a:gd name="connsiteY51" fmla="*/ 685800 h 2362200"/>
              <a:gd name="connsiteX52" fmla="*/ 1811619 w 2249769"/>
              <a:gd name="connsiteY52" fmla="*/ 647700 h 2362200"/>
              <a:gd name="connsiteX53" fmla="*/ 1840194 w 2249769"/>
              <a:gd name="connsiteY53" fmla="*/ 638175 h 2362200"/>
              <a:gd name="connsiteX54" fmla="*/ 1897344 w 2249769"/>
              <a:gd name="connsiteY54" fmla="*/ 600075 h 2362200"/>
              <a:gd name="connsiteX55" fmla="*/ 1925919 w 2249769"/>
              <a:gd name="connsiteY55" fmla="*/ 581025 h 2362200"/>
              <a:gd name="connsiteX56" fmla="*/ 1983069 w 2249769"/>
              <a:gd name="connsiteY56" fmla="*/ 561975 h 2362200"/>
              <a:gd name="connsiteX57" fmla="*/ 2011644 w 2249769"/>
              <a:gd name="connsiteY57" fmla="*/ 552450 h 2362200"/>
              <a:gd name="connsiteX58" fmla="*/ 2040219 w 2249769"/>
              <a:gd name="connsiteY58" fmla="*/ 533400 h 2362200"/>
              <a:gd name="connsiteX59" fmla="*/ 2106894 w 2249769"/>
              <a:gd name="connsiteY59" fmla="*/ 504825 h 2362200"/>
              <a:gd name="connsiteX60" fmla="*/ 2164044 w 2249769"/>
              <a:gd name="connsiteY60" fmla="*/ 466725 h 2362200"/>
              <a:gd name="connsiteX61" fmla="*/ 2192619 w 2249769"/>
              <a:gd name="connsiteY61" fmla="*/ 438150 h 2362200"/>
              <a:gd name="connsiteX62" fmla="*/ 2221194 w 2249769"/>
              <a:gd name="connsiteY62" fmla="*/ 419100 h 2362200"/>
              <a:gd name="connsiteX63" fmla="*/ 2249769 w 2249769"/>
              <a:gd name="connsiteY63" fmla="*/ 361950 h 2362200"/>
              <a:gd name="connsiteX64" fmla="*/ 2240244 w 2249769"/>
              <a:gd name="connsiteY64" fmla="*/ 304800 h 2362200"/>
              <a:gd name="connsiteX65" fmla="*/ 2211669 w 2249769"/>
              <a:gd name="connsiteY65" fmla="*/ 295275 h 2362200"/>
              <a:gd name="connsiteX66" fmla="*/ 2097369 w 2249769"/>
              <a:gd name="connsiteY66" fmla="*/ 304800 h 2362200"/>
              <a:gd name="connsiteX67" fmla="*/ 2002119 w 2249769"/>
              <a:gd name="connsiteY67" fmla="*/ 361950 h 2362200"/>
              <a:gd name="connsiteX68" fmla="*/ 1983069 w 2249769"/>
              <a:gd name="connsiteY68" fmla="*/ 390525 h 2362200"/>
              <a:gd name="connsiteX69" fmla="*/ 1916394 w 2249769"/>
              <a:gd name="connsiteY69" fmla="*/ 419100 h 2362200"/>
              <a:gd name="connsiteX70" fmla="*/ 1868769 w 2249769"/>
              <a:gd name="connsiteY70" fmla="*/ 457200 h 2362200"/>
              <a:gd name="connsiteX71" fmla="*/ 1849719 w 2249769"/>
              <a:gd name="connsiteY71" fmla="*/ 485775 h 2362200"/>
              <a:gd name="connsiteX72" fmla="*/ 1792569 w 2249769"/>
              <a:gd name="connsiteY72" fmla="*/ 523875 h 2362200"/>
              <a:gd name="connsiteX73" fmla="*/ 1763994 w 2249769"/>
              <a:gd name="connsiteY73" fmla="*/ 542925 h 2362200"/>
              <a:gd name="connsiteX74" fmla="*/ 1735419 w 2249769"/>
              <a:gd name="connsiteY74" fmla="*/ 561975 h 2362200"/>
              <a:gd name="connsiteX75" fmla="*/ 1706844 w 2249769"/>
              <a:gd name="connsiteY75" fmla="*/ 552450 h 2362200"/>
              <a:gd name="connsiteX76" fmla="*/ 1697319 w 2249769"/>
              <a:gd name="connsiteY76" fmla="*/ 523875 h 2362200"/>
              <a:gd name="connsiteX77" fmla="*/ 1649694 w 2249769"/>
              <a:gd name="connsiteY77" fmla="*/ 466725 h 2362200"/>
              <a:gd name="connsiteX78" fmla="*/ 1621119 w 2249769"/>
              <a:gd name="connsiteY78" fmla="*/ 409575 h 2362200"/>
              <a:gd name="connsiteX79" fmla="*/ 1611594 w 2249769"/>
              <a:gd name="connsiteY79" fmla="*/ 381000 h 2362200"/>
              <a:gd name="connsiteX80" fmla="*/ 1583019 w 2249769"/>
              <a:gd name="connsiteY80" fmla="*/ 361950 h 2362200"/>
              <a:gd name="connsiteX81" fmla="*/ 1563969 w 2249769"/>
              <a:gd name="connsiteY81" fmla="*/ 333375 h 2362200"/>
              <a:gd name="connsiteX82" fmla="*/ 1535394 w 2249769"/>
              <a:gd name="connsiteY82" fmla="*/ 304800 h 2362200"/>
              <a:gd name="connsiteX83" fmla="*/ 1497294 w 2249769"/>
              <a:gd name="connsiteY83" fmla="*/ 266700 h 2362200"/>
              <a:gd name="connsiteX84" fmla="*/ 1468719 w 2249769"/>
              <a:gd name="connsiteY84" fmla="*/ 238125 h 2362200"/>
              <a:gd name="connsiteX85" fmla="*/ 1440144 w 2249769"/>
              <a:gd name="connsiteY85" fmla="*/ 219075 h 2362200"/>
              <a:gd name="connsiteX86" fmla="*/ 1402044 w 2249769"/>
              <a:gd name="connsiteY86" fmla="*/ 190500 h 2362200"/>
              <a:gd name="connsiteX87" fmla="*/ 1354419 w 2249769"/>
              <a:gd name="connsiteY87" fmla="*/ 200025 h 2362200"/>
              <a:gd name="connsiteX88" fmla="*/ 1344894 w 2249769"/>
              <a:gd name="connsiteY88" fmla="*/ 228600 h 2362200"/>
              <a:gd name="connsiteX89" fmla="*/ 1354419 w 2249769"/>
              <a:gd name="connsiteY89" fmla="*/ 295275 h 2362200"/>
              <a:gd name="connsiteX90" fmla="*/ 1402044 w 2249769"/>
              <a:gd name="connsiteY90" fmla="*/ 352425 h 2362200"/>
              <a:gd name="connsiteX91" fmla="*/ 1440144 w 2249769"/>
              <a:gd name="connsiteY91" fmla="*/ 409575 h 2362200"/>
              <a:gd name="connsiteX92" fmla="*/ 1459194 w 2249769"/>
              <a:gd name="connsiteY92" fmla="*/ 438150 h 2362200"/>
              <a:gd name="connsiteX93" fmla="*/ 1468719 w 2249769"/>
              <a:gd name="connsiteY93" fmla="*/ 466725 h 2362200"/>
              <a:gd name="connsiteX94" fmla="*/ 1506819 w 2249769"/>
              <a:gd name="connsiteY94" fmla="*/ 523875 h 2362200"/>
              <a:gd name="connsiteX95" fmla="*/ 1525869 w 2249769"/>
              <a:gd name="connsiteY95" fmla="*/ 552450 h 2362200"/>
              <a:gd name="connsiteX96" fmla="*/ 1459194 w 2249769"/>
              <a:gd name="connsiteY96" fmla="*/ 685800 h 2362200"/>
              <a:gd name="connsiteX97" fmla="*/ 1430619 w 2249769"/>
              <a:gd name="connsiteY97" fmla="*/ 704850 h 2362200"/>
              <a:gd name="connsiteX98" fmla="*/ 1402044 w 2249769"/>
              <a:gd name="connsiteY98" fmla="*/ 714375 h 2362200"/>
              <a:gd name="connsiteX99" fmla="*/ 1344894 w 2249769"/>
              <a:gd name="connsiteY99" fmla="*/ 752475 h 2362200"/>
              <a:gd name="connsiteX100" fmla="*/ 1325844 w 2249769"/>
              <a:gd name="connsiteY100" fmla="*/ 781050 h 2362200"/>
              <a:gd name="connsiteX101" fmla="*/ 1268694 w 2249769"/>
              <a:gd name="connsiteY101" fmla="*/ 819150 h 2362200"/>
              <a:gd name="connsiteX102" fmla="*/ 1249644 w 2249769"/>
              <a:gd name="connsiteY102" fmla="*/ 847725 h 2362200"/>
              <a:gd name="connsiteX103" fmla="*/ 1221069 w 2249769"/>
              <a:gd name="connsiteY103" fmla="*/ 866775 h 2362200"/>
              <a:gd name="connsiteX104" fmla="*/ 1182969 w 2249769"/>
              <a:gd name="connsiteY104" fmla="*/ 923925 h 2362200"/>
              <a:gd name="connsiteX105" fmla="*/ 1097244 w 2249769"/>
              <a:gd name="connsiteY105" fmla="*/ 971550 h 2362200"/>
              <a:gd name="connsiteX106" fmla="*/ 1068669 w 2249769"/>
              <a:gd name="connsiteY106" fmla="*/ 990600 h 2362200"/>
              <a:gd name="connsiteX107" fmla="*/ 1030569 w 2249769"/>
              <a:gd name="connsiteY107" fmla="*/ 1000125 h 2362200"/>
              <a:gd name="connsiteX108" fmla="*/ 973419 w 2249769"/>
              <a:gd name="connsiteY108" fmla="*/ 981075 h 2362200"/>
              <a:gd name="connsiteX109" fmla="*/ 935319 w 2249769"/>
              <a:gd name="connsiteY109" fmla="*/ 895350 h 2362200"/>
              <a:gd name="connsiteX110" fmla="*/ 906744 w 2249769"/>
              <a:gd name="connsiteY110" fmla="*/ 866775 h 2362200"/>
              <a:gd name="connsiteX111" fmla="*/ 878169 w 2249769"/>
              <a:gd name="connsiteY111" fmla="*/ 781050 h 2362200"/>
              <a:gd name="connsiteX112" fmla="*/ 868644 w 2249769"/>
              <a:gd name="connsiteY112" fmla="*/ 752475 h 2362200"/>
              <a:gd name="connsiteX113" fmla="*/ 897219 w 2249769"/>
              <a:gd name="connsiteY113" fmla="*/ 600075 h 2362200"/>
              <a:gd name="connsiteX114" fmla="*/ 925794 w 2249769"/>
              <a:gd name="connsiteY114" fmla="*/ 542925 h 2362200"/>
              <a:gd name="connsiteX115" fmla="*/ 963894 w 2249769"/>
              <a:gd name="connsiteY115" fmla="*/ 485775 h 2362200"/>
              <a:gd name="connsiteX116" fmla="*/ 1001994 w 2249769"/>
              <a:gd name="connsiteY116" fmla="*/ 428625 h 2362200"/>
              <a:gd name="connsiteX117" fmla="*/ 1049619 w 2249769"/>
              <a:gd name="connsiteY117" fmla="*/ 285750 h 2362200"/>
              <a:gd name="connsiteX118" fmla="*/ 1059144 w 2249769"/>
              <a:gd name="connsiteY118" fmla="*/ 257175 h 2362200"/>
              <a:gd name="connsiteX119" fmla="*/ 1068669 w 2249769"/>
              <a:gd name="connsiteY119" fmla="*/ 228600 h 2362200"/>
              <a:gd name="connsiteX120" fmla="*/ 1059144 w 2249769"/>
              <a:gd name="connsiteY120" fmla="*/ 142875 h 2362200"/>
              <a:gd name="connsiteX121" fmla="*/ 1040094 w 2249769"/>
              <a:gd name="connsiteY121" fmla="*/ 114300 h 2362200"/>
              <a:gd name="connsiteX122" fmla="*/ 982944 w 2249769"/>
              <a:gd name="connsiteY122" fmla="*/ 66675 h 2362200"/>
              <a:gd name="connsiteX123" fmla="*/ 954369 w 2249769"/>
              <a:gd name="connsiteY123" fmla="*/ 57150 h 2362200"/>
              <a:gd name="connsiteX124" fmla="*/ 878169 w 2249769"/>
              <a:gd name="connsiteY124" fmla="*/ 66675 h 2362200"/>
              <a:gd name="connsiteX125" fmla="*/ 849594 w 2249769"/>
              <a:gd name="connsiteY125" fmla="*/ 76200 h 2362200"/>
              <a:gd name="connsiteX126" fmla="*/ 782919 w 2249769"/>
              <a:gd name="connsiteY126" fmla="*/ 152400 h 2362200"/>
              <a:gd name="connsiteX127" fmla="*/ 773394 w 2249769"/>
              <a:gd name="connsiteY127" fmla="*/ 180975 h 2362200"/>
              <a:gd name="connsiteX128" fmla="*/ 754344 w 2249769"/>
              <a:gd name="connsiteY128" fmla="*/ 209550 h 2362200"/>
              <a:gd name="connsiteX129" fmla="*/ 763869 w 2249769"/>
              <a:gd name="connsiteY129" fmla="*/ 180975 h 2362200"/>
              <a:gd name="connsiteX130" fmla="*/ 763869 w 2249769"/>
              <a:gd name="connsiteY130" fmla="*/ 209550 h 2362200"/>
              <a:gd name="connsiteX131" fmla="*/ 792444 w 2249769"/>
              <a:gd name="connsiteY131" fmla="*/ 228600 h 2362200"/>
              <a:gd name="connsiteX132" fmla="*/ 754344 w 2249769"/>
              <a:gd name="connsiteY132" fmla="*/ 238125 h 2362200"/>
              <a:gd name="connsiteX133" fmla="*/ 811494 w 2249769"/>
              <a:gd name="connsiteY133" fmla="*/ 257175 h 2362200"/>
              <a:gd name="connsiteX134" fmla="*/ 773394 w 2249769"/>
              <a:gd name="connsiteY134" fmla="*/ 247650 h 2362200"/>
              <a:gd name="connsiteX135" fmla="*/ 801969 w 2249769"/>
              <a:gd name="connsiteY135" fmla="*/ 228600 h 2362200"/>
              <a:gd name="connsiteX136" fmla="*/ 773394 w 2249769"/>
              <a:gd name="connsiteY136" fmla="*/ 219075 h 2362200"/>
              <a:gd name="connsiteX137" fmla="*/ 840069 w 2249769"/>
              <a:gd name="connsiteY137" fmla="*/ 257175 h 2362200"/>
              <a:gd name="connsiteX138" fmla="*/ 811494 w 2249769"/>
              <a:gd name="connsiteY138" fmla="*/ 266700 h 2362200"/>
              <a:gd name="connsiteX139" fmla="*/ 801969 w 2249769"/>
              <a:gd name="connsiteY139" fmla="*/ 285750 h 2362200"/>
              <a:gd name="connsiteX140" fmla="*/ 840069 w 2249769"/>
              <a:gd name="connsiteY140" fmla="*/ 304800 h 2362200"/>
              <a:gd name="connsiteX141" fmla="*/ 811494 w 2249769"/>
              <a:gd name="connsiteY141" fmla="*/ 285750 h 2362200"/>
              <a:gd name="connsiteX142" fmla="*/ 792444 w 2249769"/>
              <a:gd name="connsiteY142" fmla="*/ 257175 h 2362200"/>
              <a:gd name="connsiteX143" fmla="*/ 811494 w 2249769"/>
              <a:gd name="connsiteY143" fmla="*/ 295275 h 2362200"/>
              <a:gd name="connsiteX144" fmla="*/ 840069 w 2249769"/>
              <a:gd name="connsiteY144" fmla="*/ 304800 h 2362200"/>
              <a:gd name="connsiteX145" fmla="*/ 859119 w 2249769"/>
              <a:gd name="connsiteY145" fmla="*/ 333375 h 2362200"/>
              <a:gd name="connsiteX146" fmla="*/ 763869 w 2249769"/>
              <a:gd name="connsiteY146" fmla="*/ 295275 h 2362200"/>
              <a:gd name="connsiteX147" fmla="*/ 773394 w 2249769"/>
              <a:gd name="connsiteY147" fmla="*/ 361950 h 2362200"/>
              <a:gd name="connsiteX148" fmla="*/ 782919 w 2249769"/>
              <a:gd name="connsiteY148" fmla="*/ 323850 h 2362200"/>
              <a:gd name="connsiteX149" fmla="*/ 763869 w 2249769"/>
              <a:gd name="connsiteY149" fmla="*/ 295275 h 2362200"/>
              <a:gd name="connsiteX150" fmla="*/ 754344 w 2249769"/>
              <a:gd name="connsiteY150" fmla="*/ 266700 h 2362200"/>
              <a:gd name="connsiteX151" fmla="*/ 735294 w 2249769"/>
              <a:gd name="connsiteY151" fmla="*/ 323850 h 2362200"/>
              <a:gd name="connsiteX152" fmla="*/ 725769 w 2249769"/>
              <a:gd name="connsiteY152" fmla="*/ 352425 h 2362200"/>
              <a:gd name="connsiteX153" fmla="*/ 725769 w 2249769"/>
              <a:gd name="connsiteY153" fmla="*/ 609600 h 2362200"/>
              <a:gd name="connsiteX154" fmla="*/ 716244 w 2249769"/>
              <a:gd name="connsiteY154" fmla="*/ 638175 h 2362200"/>
              <a:gd name="connsiteX155" fmla="*/ 687669 w 2249769"/>
              <a:gd name="connsiteY155" fmla="*/ 657225 h 2362200"/>
              <a:gd name="connsiteX156" fmla="*/ 649569 w 2249769"/>
              <a:gd name="connsiteY156" fmla="*/ 609600 h 2362200"/>
              <a:gd name="connsiteX157" fmla="*/ 592419 w 2249769"/>
              <a:gd name="connsiteY157" fmla="*/ 495300 h 2362200"/>
              <a:gd name="connsiteX158" fmla="*/ 573369 w 2249769"/>
              <a:gd name="connsiteY158" fmla="*/ 438150 h 2362200"/>
              <a:gd name="connsiteX159" fmla="*/ 563844 w 2249769"/>
              <a:gd name="connsiteY159" fmla="*/ 409575 h 2362200"/>
              <a:gd name="connsiteX160" fmla="*/ 554319 w 2249769"/>
              <a:gd name="connsiteY160" fmla="*/ 352425 h 2362200"/>
              <a:gd name="connsiteX161" fmla="*/ 535269 w 2249769"/>
              <a:gd name="connsiteY161" fmla="*/ 295275 h 2362200"/>
              <a:gd name="connsiteX162" fmla="*/ 525744 w 2249769"/>
              <a:gd name="connsiteY162" fmla="*/ 247650 h 2362200"/>
              <a:gd name="connsiteX163" fmla="*/ 506694 w 2249769"/>
              <a:gd name="connsiteY163" fmla="*/ 190500 h 2362200"/>
              <a:gd name="connsiteX164" fmla="*/ 497169 w 2249769"/>
              <a:gd name="connsiteY164" fmla="*/ 161925 h 2362200"/>
              <a:gd name="connsiteX165" fmla="*/ 468594 w 2249769"/>
              <a:gd name="connsiteY165" fmla="*/ 66675 h 2362200"/>
              <a:gd name="connsiteX166" fmla="*/ 449544 w 2249769"/>
              <a:gd name="connsiteY166" fmla="*/ 38100 h 2362200"/>
              <a:gd name="connsiteX167" fmla="*/ 420969 w 2249769"/>
              <a:gd name="connsiteY167" fmla="*/ 9525 h 2362200"/>
              <a:gd name="connsiteX168" fmla="*/ 392394 w 2249769"/>
              <a:gd name="connsiteY168" fmla="*/ 0 h 2362200"/>
              <a:gd name="connsiteX169" fmla="*/ 268569 w 2249769"/>
              <a:gd name="connsiteY169" fmla="*/ 28575 h 2362200"/>
              <a:gd name="connsiteX170" fmla="*/ 239994 w 2249769"/>
              <a:gd name="connsiteY170" fmla="*/ 57150 h 2362200"/>
              <a:gd name="connsiteX171" fmla="*/ 278094 w 2249769"/>
              <a:gd name="connsiteY171" fmla="*/ 180975 h 2362200"/>
              <a:gd name="connsiteX172" fmla="*/ 306669 w 2249769"/>
              <a:gd name="connsiteY172" fmla="*/ 200025 h 2362200"/>
              <a:gd name="connsiteX173" fmla="*/ 335244 w 2249769"/>
              <a:gd name="connsiteY173" fmla="*/ 285750 h 2362200"/>
              <a:gd name="connsiteX174" fmla="*/ 344769 w 2249769"/>
              <a:gd name="connsiteY174" fmla="*/ 314325 h 2362200"/>
              <a:gd name="connsiteX175" fmla="*/ 354294 w 2249769"/>
              <a:gd name="connsiteY175" fmla="*/ 342900 h 2362200"/>
              <a:gd name="connsiteX176" fmla="*/ 344769 w 2249769"/>
              <a:gd name="connsiteY176" fmla="*/ 390525 h 2362200"/>
              <a:gd name="connsiteX177" fmla="*/ 287619 w 2249769"/>
              <a:gd name="connsiteY177" fmla="*/ 381000 h 2362200"/>
              <a:gd name="connsiteX178" fmla="*/ 230469 w 2249769"/>
              <a:gd name="connsiteY178" fmla="*/ 342900 h 2362200"/>
              <a:gd name="connsiteX179" fmla="*/ 211419 w 2249769"/>
              <a:gd name="connsiteY179" fmla="*/ 314325 h 2362200"/>
              <a:gd name="connsiteX180" fmla="*/ 154269 w 2249769"/>
              <a:gd name="connsiteY180" fmla="*/ 295275 h 2362200"/>
              <a:gd name="connsiteX181" fmla="*/ 59019 w 2249769"/>
              <a:gd name="connsiteY181" fmla="*/ 266700 h 2362200"/>
              <a:gd name="connsiteX182" fmla="*/ 1869 w 2249769"/>
              <a:gd name="connsiteY182" fmla="*/ 304800 h 2362200"/>
              <a:gd name="connsiteX183" fmla="*/ 30444 w 2249769"/>
              <a:gd name="connsiteY183" fmla="*/ 333375 h 2362200"/>
              <a:gd name="connsiteX184" fmla="*/ 49494 w 2249769"/>
              <a:gd name="connsiteY184" fmla="*/ 361950 h 2362200"/>
              <a:gd name="connsiteX185" fmla="*/ 106644 w 2249769"/>
              <a:gd name="connsiteY185" fmla="*/ 400050 h 2362200"/>
              <a:gd name="connsiteX186" fmla="*/ 116169 w 2249769"/>
              <a:gd name="connsiteY186" fmla="*/ 428625 h 2362200"/>
              <a:gd name="connsiteX187" fmla="*/ 163794 w 2249769"/>
              <a:gd name="connsiteY187" fmla="*/ 485775 h 2362200"/>
              <a:gd name="connsiteX188" fmla="*/ 211419 w 2249769"/>
              <a:gd name="connsiteY188" fmla="*/ 51435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2249769" h="2362200">
                <a:moveTo>
                  <a:pt x="173319" y="476250"/>
                </a:moveTo>
                <a:cubicBezTo>
                  <a:pt x="189194" y="485775"/>
                  <a:pt x="206888" y="492777"/>
                  <a:pt x="220944" y="504825"/>
                </a:cubicBezTo>
                <a:cubicBezTo>
                  <a:pt x="229636" y="512275"/>
                  <a:pt x="231379" y="525862"/>
                  <a:pt x="239994" y="533400"/>
                </a:cubicBezTo>
                <a:cubicBezTo>
                  <a:pt x="257224" y="548477"/>
                  <a:pt x="278094" y="558800"/>
                  <a:pt x="297144" y="571500"/>
                </a:cubicBezTo>
                <a:lnTo>
                  <a:pt x="325719" y="590550"/>
                </a:lnTo>
                <a:cubicBezTo>
                  <a:pt x="332069" y="600075"/>
                  <a:pt x="335830" y="611974"/>
                  <a:pt x="344769" y="619125"/>
                </a:cubicBezTo>
                <a:cubicBezTo>
                  <a:pt x="352609" y="625397"/>
                  <a:pt x="366244" y="621550"/>
                  <a:pt x="373344" y="628650"/>
                </a:cubicBezTo>
                <a:cubicBezTo>
                  <a:pt x="389533" y="644839"/>
                  <a:pt x="392394" y="673100"/>
                  <a:pt x="411444" y="685800"/>
                </a:cubicBezTo>
                <a:cubicBezTo>
                  <a:pt x="439541" y="704531"/>
                  <a:pt x="445675" y="705923"/>
                  <a:pt x="468594" y="733425"/>
                </a:cubicBezTo>
                <a:cubicBezTo>
                  <a:pt x="508281" y="781050"/>
                  <a:pt x="463832" y="746125"/>
                  <a:pt x="516219" y="781050"/>
                </a:cubicBezTo>
                <a:cubicBezTo>
                  <a:pt x="567019" y="857250"/>
                  <a:pt x="500344" y="765175"/>
                  <a:pt x="563844" y="828675"/>
                </a:cubicBezTo>
                <a:cubicBezTo>
                  <a:pt x="571939" y="836770"/>
                  <a:pt x="575565" y="848456"/>
                  <a:pt x="582894" y="857250"/>
                </a:cubicBezTo>
                <a:cubicBezTo>
                  <a:pt x="605813" y="884752"/>
                  <a:pt x="611947" y="886144"/>
                  <a:pt x="640044" y="904875"/>
                </a:cubicBezTo>
                <a:cubicBezTo>
                  <a:pt x="646394" y="914400"/>
                  <a:pt x="650999" y="925355"/>
                  <a:pt x="659094" y="933450"/>
                </a:cubicBezTo>
                <a:cubicBezTo>
                  <a:pt x="667189" y="941545"/>
                  <a:pt x="680131" y="943885"/>
                  <a:pt x="687669" y="952500"/>
                </a:cubicBezTo>
                <a:cubicBezTo>
                  <a:pt x="702746" y="969730"/>
                  <a:pt x="713069" y="990600"/>
                  <a:pt x="725769" y="1009650"/>
                </a:cubicBezTo>
                <a:lnTo>
                  <a:pt x="763869" y="1066800"/>
                </a:lnTo>
                <a:cubicBezTo>
                  <a:pt x="770219" y="1076325"/>
                  <a:pt x="774824" y="1087280"/>
                  <a:pt x="782919" y="1095375"/>
                </a:cubicBezTo>
                <a:lnTo>
                  <a:pt x="811494" y="1123950"/>
                </a:lnTo>
                <a:cubicBezTo>
                  <a:pt x="817844" y="1143000"/>
                  <a:pt x="819405" y="1164392"/>
                  <a:pt x="830544" y="1181100"/>
                </a:cubicBezTo>
                <a:cubicBezTo>
                  <a:pt x="855163" y="1218029"/>
                  <a:pt x="845974" y="1198815"/>
                  <a:pt x="859119" y="1238250"/>
                </a:cubicBezTo>
                <a:cubicBezTo>
                  <a:pt x="888225" y="1543861"/>
                  <a:pt x="886351" y="1441252"/>
                  <a:pt x="868644" y="1857375"/>
                </a:cubicBezTo>
                <a:cubicBezTo>
                  <a:pt x="868217" y="1867406"/>
                  <a:pt x="861877" y="1876296"/>
                  <a:pt x="859119" y="1885950"/>
                </a:cubicBezTo>
                <a:cubicBezTo>
                  <a:pt x="855523" y="1898537"/>
                  <a:pt x="852769" y="1911350"/>
                  <a:pt x="849594" y="1924050"/>
                </a:cubicBezTo>
                <a:cubicBezTo>
                  <a:pt x="846419" y="1974850"/>
                  <a:pt x="840069" y="2025551"/>
                  <a:pt x="840069" y="2076450"/>
                </a:cubicBezTo>
                <a:cubicBezTo>
                  <a:pt x="840069" y="2152716"/>
                  <a:pt x="843960" y="2228992"/>
                  <a:pt x="849594" y="2305050"/>
                </a:cubicBezTo>
                <a:cubicBezTo>
                  <a:pt x="850336" y="2315063"/>
                  <a:pt x="854629" y="2324645"/>
                  <a:pt x="859119" y="2333625"/>
                </a:cubicBezTo>
                <a:cubicBezTo>
                  <a:pt x="864239" y="2343864"/>
                  <a:pt x="871819" y="2352675"/>
                  <a:pt x="878169" y="2362200"/>
                </a:cubicBezTo>
                <a:cubicBezTo>
                  <a:pt x="897219" y="2359025"/>
                  <a:pt x="918045" y="2361312"/>
                  <a:pt x="935319" y="2352675"/>
                </a:cubicBezTo>
                <a:cubicBezTo>
                  <a:pt x="945558" y="2347555"/>
                  <a:pt x="952949" y="2335459"/>
                  <a:pt x="954369" y="2324100"/>
                </a:cubicBezTo>
                <a:cubicBezTo>
                  <a:pt x="997497" y="1979079"/>
                  <a:pt x="941237" y="2214704"/>
                  <a:pt x="973419" y="2085975"/>
                </a:cubicBezTo>
                <a:cubicBezTo>
                  <a:pt x="953051" y="1800828"/>
                  <a:pt x="957779" y="1923120"/>
                  <a:pt x="973419" y="1438275"/>
                </a:cubicBezTo>
                <a:cubicBezTo>
                  <a:pt x="974244" y="1412691"/>
                  <a:pt x="980517" y="1387557"/>
                  <a:pt x="982944" y="1362075"/>
                </a:cubicBezTo>
                <a:cubicBezTo>
                  <a:pt x="986869" y="1320865"/>
                  <a:pt x="986013" y="1279140"/>
                  <a:pt x="992469" y="1238250"/>
                </a:cubicBezTo>
                <a:cubicBezTo>
                  <a:pt x="995601" y="1218415"/>
                  <a:pt x="992469" y="1187450"/>
                  <a:pt x="1011519" y="1181100"/>
                </a:cubicBezTo>
                <a:cubicBezTo>
                  <a:pt x="1083343" y="1157159"/>
                  <a:pt x="994811" y="1189454"/>
                  <a:pt x="1068669" y="1152525"/>
                </a:cubicBezTo>
                <a:cubicBezTo>
                  <a:pt x="1077649" y="1148035"/>
                  <a:pt x="1088264" y="1147490"/>
                  <a:pt x="1097244" y="1143000"/>
                </a:cubicBezTo>
                <a:cubicBezTo>
                  <a:pt x="1171102" y="1106071"/>
                  <a:pt x="1082570" y="1138366"/>
                  <a:pt x="1154394" y="1114425"/>
                </a:cubicBezTo>
                <a:cubicBezTo>
                  <a:pt x="1189593" y="1061627"/>
                  <a:pt x="1153305" y="1103388"/>
                  <a:pt x="1202019" y="1076325"/>
                </a:cubicBezTo>
                <a:cubicBezTo>
                  <a:pt x="1222033" y="1065206"/>
                  <a:pt x="1237449" y="1045465"/>
                  <a:pt x="1259169" y="1038225"/>
                </a:cubicBezTo>
                <a:cubicBezTo>
                  <a:pt x="1298604" y="1025080"/>
                  <a:pt x="1279390" y="1034269"/>
                  <a:pt x="1316319" y="1009650"/>
                </a:cubicBezTo>
                <a:cubicBezTo>
                  <a:pt x="1319494" y="1000125"/>
                  <a:pt x="1318744" y="988175"/>
                  <a:pt x="1325844" y="981075"/>
                </a:cubicBezTo>
                <a:cubicBezTo>
                  <a:pt x="1332944" y="973975"/>
                  <a:pt x="1345439" y="976040"/>
                  <a:pt x="1354419" y="971550"/>
                </a:cubicBezTo>
                <a:cubicBezTo>
                  <a:pt x="1364658" y="966430"/>
                  <a:pt x="1373469" y="958850"/>
                  <a:pt x="1382994" y="952500"/>
                </a:cubicBezTo>
                <a:cubicBezTo>
                  <a:pt x="1417919" y="900113"/>
                  <a:pt x="1382994" y="944562"/>
                  <a:pt x="1430619" y="904875"/>
                </a:cubicBezTo>
                <a:cubicBezTo>
                  <a:pt x="1440967" y="896251"/>
                  <a:pt x="1448967" y="885066"/>
                  <a:pt x="1459194" y="876300"/>
                </a:cubicBezTo>
                <a:cubicBezTo>
                  <a:pt x="1483876" y="855144"/>
                  <a:pt x="1529853" y="826019"/>
                  <a:pt x="1554444" y="809625"/>
                </a:cubicBezTo>
                <a:cubicBezTo>
                  <a:pt x="1563969" y="803275"/>
                  <a:pt x="1574924" y="798670"/>
                  <a:pt x="1583019" y="790575"/>
                </a:cubicBezTo>
                <a:cubicBezTo>
                  <a:pt x="1592544" y="781050"/>
                  <a:pt x="1600386" y="769472"/>
                  <a:pt x="1611594" y="762000"/>
                </a:cubicBezTo>
                <a:cubicBezTo>
                  <a:pt x="1619948" y="756431"/>
                  <a:pt x="1630644" y="755650"/>
                  <a:pt x="1640169" y="752475"/>
                </a:cubicBezTo>
                <a:cubicBezTo>
                  <a:pt x="1658114" y="734530"/>
                  <a:pt x="1673449" y="715459"/>
                  <a:pt x="1697319" y="704850"/>
                </a:cubicBezTo>
                <a:cubicBezTo>
                  <a:pt x="1715669" y="696695"/>
                  <a:pt x="1737761" y="696939"/>
                  <a:pt x="1754469" y="685800"/>
                </a:cubicBezTo>
                <a:cubicBezTo>
                  <a:pt x="1773519" y="673100"/>
                  <a:pt x="1789899" y="654940"/>
                  <a:pt x="1811619" y="647700"/>
                </a:cubicBezTo>
                <a:cubicBezTo>
                  <a:pt x="1821144" y="644525"/>
                  <a:pt x="1831417" y="643051"/>
                  <a:pt x="1840194" y="638175"/>
                </a:cubicBezTo>
                <a:cubicBezTo>
                  <a:pt x="1860208" y="627056"/>
                  <a:pt x="1878294" y="612775"/>
                  <a:pt x="1897344" y="600075"/>
                </a:cubicBezTo>
                <a:cubicBezTo>
                  <a:pt x="1906869" y="593725"/>
                  <a:pt x="1915059" y="584645"/>
                  <a:pt x="1925919" y="581025"/>
                </a:cubicBezTo>
                <a:lnTo>
                  <a:pt x="1983069" y="561975"/>
                </a:lnTo>
                <a:cubicBezTo>
                  <a:pt x="1992594" y="558800"/>
                  <a:pt x="2003290" y="558019"/>
                  <a:pt x="2011644" y="552450"/>
                </a:cubicBezTo>
                <a:cubicBezTo>
                  <a:pt x="2021169" y="546100"/>
                  <a:pt x="2029980" y="538520"/>
                  <a:pt x="2040219" y="533400"/>
                </a:cubicBezTo>
                <a:cubicBezTo>
                  <a:pt x="2081676" y="512672"/>
                  <a:pt x="2060646" y="537859"/>
                  <a:pt x="2106894" y="504825"/>
                </a:cubicBezTo>
                <a:cubicBezTo>
                  <a:pt x="2169324" y="460232"/>
                  <a:pt x="2102747" y="487157"/>
                  <a:pt x="2164044" y="466725"/>
                </a:cubicBezTo>
                <a:cubicBezTo>
                  <a:pt x="2173569" y="457200"/>
                  <a:pt x="2182271" y="446774"/>
                  <a:pt x="2192619" y="438150"/>
                </a:cubicBezTo>
                <a:cubicBezTo>
                  <a:pt x="2201413" y="430821"/>
                  <a:pt x="2213099" y="427195"/>
                  <a:pt x="2221194" y="419100"/>
                </a:cubicBezTo>
                <a:cubicBezTo>
                  <a:pt x="2239658" y="400636"/>
                  <a:pt x="2242022" y="385191"/>
                  <a:pt x="2249769" y="361950"/>
                </a:cubicBezTo>
                <a:cubicBezTo>
                  <a:pt x="2246594" y="342900"/>
                  <a:pt x="2249826" y="321568"/>
                  <a:pt x="2240244" y="304800"/>
                </a:cubicBezTo>
                <a:cubicBezTo>
                  <a:pt x="2235263" y="296083"/>
                  <a:pt x="2221709" y="295275"/>
                  <a:pt x="2211669" y="295275"/>
                </a:cubicBezTo>
                <a:cubicBezTo>
                  <a:pt x="2173437" y="295275"/>
                  <a:pt x="2135469" y="301625"/>
                  <a:pt x="2097369" y="304800"/>
                </a:cubicBezTo>
                <a:cubicBezTo>
                  <a:pt x="2028405" y="350776"/>
                  <a:pt x="2060697" y="332661"/>
                  <a:pt x="2002119" y="361950"/>
                </a:cubicBezTo>
                <a:cubicBezTo>
                  <a:pt x="1995769" y="371475"/>
                  <a:pt x="1991164" y="382430"/>
                  <a:pt x="1983069" y="390525"/>
                </a:cubicBezTo>
                <a:cubicBezTo>
                  <a:pt x="1961143" y="412451"/>
                  <a:pt x="1945541" y="411813"/>
                  <a:pt x="1916394" y="419100"/>
                </a:cubicBezTo>
                <a:cubicBezTo>
                  <a:pt x="1861799" y="500992"/>
                  <a:pt x="1934494" y="404620"/>
                  <a:pt x="1868769" y="457200"/>
                </a:cubicBezTo>
                <a:cubicBezTo>
                  <a:pt x="1859830" y="464351"/>
                  <a:pt x="1858334" y="478237"/>
                  <a:pt x="1849719" y="485775"/>
                </a:cubicBezTo>
                <a:cubicBezTo>
                  <a:pt x="1832489" y="500852"/>
                  <a:pt x="1811619" y="511175"/>
                  <a:pt x="1792569" y="523875"/>
                </a:cubicBezTo>
                <a:lnTo>
                  <a:pt x="1763994" y="542925"/>
                </a:lnTo>
                <a:lnTo>
                  <a:pt x="1735419" y="561975"/>
                </a:lnTo>
                <a:cubicBezTo>
                  <a:pt x="1725894" y="558800"/>
                  <a:pt x="1713944" y="559550"/>
                  <a:pt x="1706844" y="552450"/>
                </a:cubicBezTo>
                <a:cubicBezTo>
                  <a:pt x="1699744" y="545350"/>
                  <a:pt x="1701809" y="532855"/>
                  <a:pt x="1697319" y="523875"/>
                </a:cubicBezTo>
                <a:cubicBezTo>
                  <a:pt x="1684058" y="497353"/>
                  <a:pt x="1670760" y="487791"/>
                  <a:pt x="1649694" y="466725"/>
                </a:cubicBezTo>
                <a:cubicBezTo>
                  <a:pt x="1625753" y="394901"/>
                  <a:pt x="1658048" y="483433"/>
                  <a:pt x="1621119" y="409575"/>
                </a:cubicBezTo>
                <a:cubicBezTo>
                  <a:pt x="1616629" y="400595"/>
                  <a:pt x="1617866" y="388840"/>
                  <a:pt x="1611594" y="381000"/>
                </a:cubicBezTo>
                <a:cubicBezTo>
                  <a:pt x="1604443" y="372061"/>
                  <a:pt x="1592544" y="368300"/>
                  <a:pt x="1583019" y="361950"/>
                </a:cubicBezTo>
                <a:cubicBezTo>
                  <a:pt x="1576669" y="352425"/>
                  <a:pt x="1571298" y="342169"/>
                  <a:pt x="1563969" y="333375"/>
                </a:cubicBezTo>
                <a:cubicBezTo>
                  <a:pt x="1555345" y="323027"/>
                  <a:pt x="1542866" y="316008"/>
                  <a:pt x="1535394" y="304800"/>
                </a:cubicBezTo>
                <a:cubicBezTo>
                  <a:pt x="1506365" y="261257"/>
                  <a:pt x="1551723" y="284843"/>
                  <a:pt x="1497294" y="266700"/>
                </a:cubicBezTo>
                <a:cubicBezTo>
                  <a:pt x="1487769" y="257175"/>
                  <a:pt x="1479067" y="246749"/>
                  <a:pt x="1468719" y="238125"/>
                </a:cubicBezTo>
                <a:cubicBezTo>
                  <a:pt x="1459925" y="230796"/>
                  <a:pt x="1449459" y="225729"/>
                  <a:pt x="1440144" y="219075"/>
                </a:cubicBezTo>
                <a:cubicBezTo>
                  <a:pt x="1427226" y="209848"/>
                  <a:pt x="1414744" y="200025"/>
                  <a:pt x="1402044" y="190500"/>
                </a:cubicBezTo>
                <a:cubicBezTo>
                  <a:pt x="1386169" y="193675"/>
                  <a:pt x="1367889" y="191045"/>
                  <a:pt x="1354419" y="200025"/>
                </a:cubicBezTo>
                <a:cubicBezTo>
                  <a:pt x="1346065" y="205594"/>
                  <a:pt x="1344894" y="218560"/>
                  <a:pt x="1344894" y="228600"/>
                </a:cubicBezTo>
                <a:cubicBezTo>
                  <a:pt x="1344894" y="251051"/>
                  <a:pt x="1347968" y="273771"/>
                  <a:pt x="1354419" y="295275"/>
                </a:cubicBezTo>
                <a:cubicBezTo>
                  <a:pt x="1361543" y="319021"/>
                  <a:pt x="1388200" y="334626"/>
                  <a:pt x="1402044" y="352425"/>
                </a:cubicBezTo>
                <a:cubicBezTo>
                  <a:pt x="1416100" y="370497"/>
                  <a:pt x="1427444" y="390525"/>
                  <a:pt x="1440144" y="409575"/>
                </a:cubicBezTo>
                <a:cubicBezTo>
                  <a:pt x="1446494" y="419100"/>
                  <a:pt x="1455574" y="427290"/>
                  <a:pt x="1459194" y="438150"/>
                </a:cubicBezTo>
                <a:cubicBezTo>
                  <a:pt x="1462369" y="447675"/>
                  <a:pt x="1463843" y="457948"/>
                  <a:pt x="1468719" y="466725"/>
                </a:cubicBezTo>
                <a:cubicBezTo>
                  <a:pt x="1479838" y="486739"/>
                  <a:pt x="1494119" y="504825"/>
                  <a:pt x="1506819" y="523875"/>
                </a:cubicBezTo>
                <a:lnTo>
                  <a:pt x="1525869" y="552450"/>
                </a:lnTo>
                <a:cubicBezTo>
                  <a:pt x="1514066" y="670482"/>
                  <a:pt x="1542893" y="630000"/>
                  <a:pt x="1459194" y="685800"/>
                </a:cubicBezTo>
                <a:cubicBezTo>
                  <a:pt x="1449669" y="692150"/>
                  <a:pt x="1441479" y="701230"/>
                  <a:pt x="1430619" y="704850"/>
                </a:cubicBezTo>
                <a:cubicBezTo>
                  <a:pt x="1421094" y="708025"/>
                  <a:pt x="1410821" y="709499"/>
                  <a:pt x="1402044" y="714375"/>
                </a:cubicBezTo>
                <a:cubicBezTo>
                  <a:pt x="1382030" y="725494"/>
                  <a:pt x="1344894" y="752475"/>
                  <a:pt x="1344894" y="752475"/>
                </a:cubicBezTo>
                <a:cubicBezTo>
                  <a:pt x="1338544" y="762000"/>
                  <a:pt x="1334459" y="773512"/>
                  <a:pt x="1325844" y="781050"/>
                </a:cubicBezTo>
                <a:cubicBezTo>
                  <a:pt x="1308614" y="796127"/>
                  <a:pt x="1268694" y="819150"/>
                  <a:pt x="1268694" y="819150"/>
                </a:cubicBezTo>
                <a:cubicBezTo>
                  <a:pt x="1262344" y="828675"/>
                  <a:pt x="1257739" y="839630"/>
                  <a:pt x="1249644" y="847725"/>
                </a:cubicBezTo>
                <a:cubicBezTo>
                  <a:pt x="1241549" y="855820"/>
                  <a:pt x="1228607" y="858160"/>
                  <a:pt x="1221069" y="866775"/>
                </a:cubicBezTo>
                <a:cubicBezTo>
                  <a:pt x="1205992" y="884005"/>
                  <a:pt x="1204689" y="916685"/>
                  <a:pt x="1182969" y="923925"/>
                </a:cubicBezTo>
                <a:cubicBezTo>
                  <a:pt x="1132674" y="940690"/>
                  <a:pt x="1162748" y="927881"/>
                  <a:pt x="1097244" y="971550"/>
                </a:cubicBezTo>
                <a:cubicBezTo>
                  <a:pt x="1087719" y="977900"/>
                  <a:pt x="1079775" y="987824"/>
                  <a:pt x="1068669" y="990600"/>
                </a:cubicBezTo>
                <a:lnTo>
                  <a:pt x="1030569" y="1000125"/>
                </a:lnTo>
                <a:cubicBezTo>
                  <a:pt x="1011519" y="993775"/>
                  <a:pt x="979769" y="1000125"/>
                  <a:pt x="973419" y="981075"/>
                </a:cubicBezTo>
                <a:cubicBezTo>
                  <a:pt x="959575" y="939542"/>
                  <a:pt x="960476" y="925539"/>
                  <a:pt x="935319" y="895350"/>
                </a:cubicBezTo>
                <a:cubicBezTo>
                  <a:pt x="926695" y="885002"/>
                  <a:pt x="916269" y="876300"/>
                  <a:pt x="906744" y="866775"/>
                </a:cubicBezTo>
                <a:lnTo>
                  <a:pt x="878169" y="781050"/>
                </a:lnTo>
                <a:lnTo>
                  <a:pt x="868644" y="752475"/>
                </a:lnTo>
                <a:cubicBezTo>
                  <a:pt x="871996" y="718958"/>
                  <a:pt x="873221" y="636072"/>
                  <a:pt x="897219" y="600075"/>
                </a:cubicBezTo>
                <a:cubicBezTo>
                  <a:pt x="981789" y="473220"/>
                  <a:pt x="860069" y="661231"/>
                  <a:pt x="925794" y="542925"/>
                </a:cubicBezTo>
                <a:cubicBezTo>
                  <a:pt x="936913" y="522911"/>
                  <a:pt x="956654" y="507495"/>
                  <a:pt x="963894" y="485775"/>
                </a:cubicBezTo>
                <a:cubicBezTo>
                  <a:pt x="977679" y="444421"/>
                  <a:pt x="966319" y="464300"/>
                  <a:pt x="1001994" y="428625"/>
                </a:cubicBezTo>
                <a:lnTo>
                  <a:pt x="1049619" y="285750"/>
                </a:lnTo>
                <a:lnTo>
                  <a:pt x="1059144" y="257175"/>
                </a:lnTo>
                <a:lnTo>
                  <a:pt x="1068669" y="228600"/>
                </a:lnTo>
                <a:cubicBezTo>
                  <a:pt x="1065494" y="200025"/>
                  <a:pt x="1066117" y="170767"/>
                  <a:pt x="1059144" y="142875"/>
                </a:cubicBezTo>
                <a:cubicBezTo>
                  <a:pt x="1056368" y="131769"/>
                  <a:pt x="1047423" y="123094"/>
                  <a:pt x="1040094" y="114300"/>
                </a:cubicBezTo>
                <a:cubicBezTo>
                  <a:pt x="1025047" y="96244"/>
                  <a:pt x="1004351" y="77379"/>
                  <a:pt x="982944" y="66675"/>
                </a:cubicBezTo>
                <a:cubicBezTo>
                  <a:pt x="973964" y="62185"/>
                  <a:pt x="963894" y="60325"/>
                  <a:pt x="954369" y="57150"/>
                </a:cubicBezTo>
                <a:cubicBezTo>
                  <a:pt x="928969" y="60325"/>
                  <a:pt x="903354" y="62096"/>
                  <a:pt x="878169" y="66675"/>
                </a:cubicBezTo>
                <a:cubicBezTo>
                  <a:pt x="868291" y="68471"/>
                  <a:pt x="856694" y="69100"/>
                  <a:pt x="849594" y="76200"/>
                </a:cubicBezTo>
                <a:cubicBezTo>
                  <a:pt x="738469" y="187325"/>
                  <a:pt x="863882" y="98425"/>
                  <a:pt x="782919" y="152400"/>
                </a:cubicBezTo>
                <a:cubicBezTo>
                  <a:pt x="779744" y="161925"/>
                  <a:pt x="777884" y="171995"/>
                  <a:pt x="773394" y="180975"/>
                </a:cubicBezTo>
                <a:cubicBezTo>
                  <a:pt x="768274" y="191214"/>
                  <a:pt x="750724" y="220410"/>
                  <a:pt x="754344" y="209550"/>
                </a:cubicBezTo>
                <a:lnTo>
                  <a:pt x="763869" y="180975"/>
                </a:lnTo>
                <a:cubicBezTo>
                  <a:pt x="835693" y="204916"/>
                  <a:pt x="763869" y="172621"/>
                  <a:pt x="763869" y="209550"/>
                </a:cubicBezTo>
                <a:cubicBezTo>
                  <a:pt x="763869" y="220998"/>
                  <a:pt x="782919" y="222250"/>
                  <a:pt x="792444" y="228600"/>
                </a:cubicBezTo>
                <a:cubicBezTo>
                  <a:pt x="779744" y="231775"/>
                  <a:pt x="747082" y="227233"/>
                  <a:pt x="754344" y="238125"/>
                </a:cubicBezTo>
                <a:cubicBezTo>
                  <a:pt x="765483" y="254833"/>
                  <a:pt x="830975" y="262045"/>
                  <a:pt x="811494" y="257175"/>
                </a:cubicBezTo>
                <a:lnTo>
                  <a:pt x="773394" y="247650"/>
                </a:lnTo>
                <a:cubicBezTo>
                  <a:pt x="782919" y="241300"/>
                  <a:pt x="801969" y="240048"/>
                  <a:pt x="801969" y="228600"/>
                </a:cubicBezTo>
                <a:cubicBezTo>
                  <a:pt x="801969" y="218560"/>
                  <a:pt x="768904" y="210095"/>
                  <a:pt x="773394" y="219075"/>
                </a:cubicBezTo>
                <a:cubicBezTo>
                  <a:pt x="784927" y="242141"/>
                  <a:pt x="818316" y="249924"/>
                  <a:pt x="840069" y="257175"/>
                </a:cubicBezTo>
                <a:cubicBezTo>
                  <a:pt x="830544" y="260350"/>
                  <a:pt x="821148" y="263942"/>
                  <a:pt x="811494" y="266700"/>
                </a:cubicBezTo>
                <a:cubicBezTo>
                  <a:pt x="758919" y="281721"/>
                  <a:pt x="764606" y="269737"/>
                  <a:pt x="801969" y="285750"/>
                </a:cubicBezTo>
                <a:cubicBezTo>
                  <a:pt x="815020" y="291343"/>
                  <a:pt x="825870" y="304800"/>
                  <a:pt x="840069" y="304800"/>
                </a:cubicBezTo>
                <a:cubicBezTo>
                  <a:pt x="851517" y="304800"/>
                  <a:pt x="821019" y="292100"/>
                  <a:pt x="811494" y="285750"/>
                </a:cubicBezTo>
                <a:cubicBezTo>
                  <a:pt x="805144" y="276225"/>
                  <a:pt x="792444" y="245727"/>
                  <a:pt x="792444" y="257175"/>
                </a:cubicBezTo>
                <a:cubicBezTo>
                  <a:pt x="792444" y="271374"/>
                  <a:pt x="801454" y="285235"/>
                  <a:pt x="811494" y="295275"/>
                </a:cubicBezTo>
                <a:cubicBezTo>
                  <a:pt x="818594" y="302375"/>
                  <a:pt x="830544" y="301625"/>
                  <a:pt x="840069" y="304800"/>
                </a:cubicBezTo>
                <a:cubicBezTo>
                  <a:pt x="846419" y="314325"/>
                  <a:pt x="869748" y="329123"/>
                  <a:pt x="859119" y="333375"/>
                </a:cubicBezTo>
                <a:cubicBezTo>
                  <a:pt x="810133" y="352969"/>
                  <a:pt x="789704" y="321110"/>
                  <a:pt x="763869" y="295275"/>
                </a:cubicBezTo>
                <a:cubicBezTo>
                  <a:pt x="767044" y="317500"/>
                  <a:pt x="760941" y="343270"/>
                  <a:pt x="773394" y="361950"/>
                </a:cubicBezTo>
                <a:cubicBezTo>
                  <a:pt x="780656" y="372842"/>
                  <a:pt x="784770" y="336809"/>
                  <a:pt x="782919" y="323850"/>
                </a:cubicBezTo>
                <a:cubicBezTo>
                  <a:pt x="781300" y="312517"/>
                  <a:pt x="768989" y="305514"/>
                  <a:pt x="763869" y="295275"/>
                </a:cubicBezTo>
                <a:cubicBezTo>
                  <a:pt x="759379" y="286295"/>
                  <a:pt x="754344" y="266700"/>
                  <a:pt x="754344" y="266700"/>
                </a:cubicBezTo>
                <a:lnTo>
                  <a:pt x="735294" y="323850"/>
                </a:lnTo>
                <a:lnTo>
                  <a:pt x="725769" y="352425"/>
                </a:lnTo>
                <a:cubicBezTo>
                  <a:pt x="733406" y="482256"/>
                  <a:pt x="742894" y="498288"/>
                  <a:pt x="725769" y="609600"/>
                </a:cubicBezTo>
                <a:cubicBezTo>
                  <a:pt x="724242" y="619523"/>
                  <a:pt x="722516" y="630335"/>
                  <a:pt x="716244" y="638175"/>
                </a:cubicBezTo>
                <a:cubicBezTo>
                  <a:pt x="709093" y="647114"/>
                  <a:pt x="697194" y="650875"/>
                  <a:pt x="687669" y="657225"/>
                </a:cubicBezTo>
                <a:cubicBezTo>
                  <a:pt x="634871" y="622026"/>
                  <a:pt x="676632" y="658314"/>
                  <a:pt x="649569" y="609600"/>
                </a:cubicBezTo>
                <a:cubicBezTo>
                  <a:pt x="588021" y="498813"/>
                  <a:pt x="629505" y="606559"/>
                  <a:pt x="592419" y="495300"/>
                </a:cubicBezTo>
                <a:lnTo>
                  <a:pt x="573369" y="438150"/>
                </a:lnTo>
                <a:cubicBezTo>
                  <a:pt x="570194" y="428625"/>
                  <a:pt x="565495" y="419479"/>
                  <a:pt x="563844" y="409575"/>
                </a:cubicBezTo>
                <a:cubicBezTo>
                  <a:pt x="560669" y="390525"/>
                  <a:pt x="559003" y="371161"/>
                  <a:pt x="554319" y="352425"/>
                </a:cubicBezTo>
                <a:cubicBezTo>
                  <a:pt x="549449" y="332944"/>
                  <a:pt x="539207" y="314966"/>
                  <a:pt x="535269" y="295275"/>
                </a:cubicBezTo>
                <a:cubicBezTo>
                  <a:pt x="532094" y="279400"/>
                  <a:pt x="530004" y="263269"/>
                  <a:pt x="525744" y="247650"/>
                </a:cubicBezTo>
                <a:cubicBezTo>
                  <a:pt x="520460" y="228277"/>
                  <a:pt x="513044" y="209550"/>
                  <a:pt x="506694" y="190500"/>
                </a:cubicBezTo>
                <a:cubicBezTo>
                  <a:pt x="503519" y="180975"/>
                  <a:pt x="499604" y="171665"/>
                  <a:pt x="497169" y="161925"/>
                </a:cubicBezTo>
                <a:cubicBezTo>
                  <a:pt x="491844" y="140627"/>
                  <a:pt x="477870" y="80589"/>
                  <a:pt x="468594" y="66675"/>
                </a:cubicBezTo>
                <a:cubicBezTo>
                  <a:pt x="462244" y="57150"/>
                  <a:pt x="456873" y="46894"/>
                  <a:pt x="449544" y="38100"/>
                </a:cubicBezTo>
                <a:cubicBezTo>
                  <a:pt x="440920" y="27752"/>
                  <a:pt x="432177" y="16997"/>
                  <a:pt x="420969" y="9525"/>
                </a:cubicBezTo>
                <a:cubicBezTo>
                  <a:pt x="412615" y="3956"/>
                  <a:pt x="401919" y="3175"/>
                  <a:pt x="392394" y="0"/>
                </a:cubicBezTo>
                <a:cubicBezTo>
                  <a:pt x="338463" y="5992"/>
                  <a:pt x="309713" y="-814"/>
                  <a:pt x="268569" y="28575"/>
                </a:cubicBezTo>
                <a:cubicBezTo>
                  <a:pt x="257608" y="36405"/>
                  <a:pt x="249519" y="47625"/>
                  <a:pt x="239994" y="57150"/>
                </a:cubicBezTo>
                <a:cubicBezTo>
                  <a:pt x="245748" y="97431"/>
                  <a:pt x="246313" y="149194"/>
                  <a:pt x="278094" y="180975"/>
                </a:cubicBezTo>
                <a:cubicBezTo>
                  <a:pt x="286189" y="189070"/>
                  <a:pt x="297144" y="193675"/>
                  <a:pt x="306669" y="200025"/>
                </a:cubicBezTo>
                <a:lnTo>
                  <a:pt x="335244" y="285750"/>
                </a:lnTo>
                <a:lnTo>
                  <a:pt x="344769" y="314325"/>
                </a:lnTo>
                <a:lnTo>
                  <a:pt x="354294" y="342900"/>
                </a:lnTo>
                <a:cubicBezTo>
                  <a:pt x="351119" y="358775"/>
                  <a:pt x="358825" y="382493"/>
                  <a:pt x="344769" y="390525"/>
                </a:cubicBezTo>
                <a:cubicBezTo>
                  <a:pt x="328001" y="400107"/>
                  <a:pt x="305446" y="388428"/>
                  <a:pt x="287619" y="381000"/>
                </a:cubicBezTo>
                <a:cubicBezTo>
                  <a:pt x="266485" y="372194"/>
                  <a:pt x="230469" y="342900"/>
                  <a:pt x="230469" y="342900"/>
                </a:cubicBezTo>
                <a:cubicBezTo>
                  <a:pt x="224119" y="333375"/>
                  <a:pt x="221127" y="320392"/>
                  <a:pt x="211419" y="314325"/>
                </a:cubicBezTo>
                <a:cubicBezTo>
                  <a:pt x="194391" y="303682"/>
                  <a:pt x="170977" y="306414"/>
                  <a:pt x="154269" y="295275"/>
                </a:cubicBezTo>
                <a:cubicBezTo>
                  <a:pt x="107014" y="263772"/>
                  <a:pt x="137027" y="277844"/>
                  <a:pt x="59019" y="266700"/>
                </a:cubicBezTo>
                <a:cubicBezTo>
                  <a:pt x="45824" y="269339"/>
                  <a:pt x="-10945" y="266358"/>
                  <a:pt x="1869" y="304800"/>
                </a:cubicBezTo>
                <a:cubicBezTo>
                  <a:pt x="6129" y="317579"/>
                  <a:pt x="21820" y="323027"/>
                  <a:pt x="30444" y="333375"/>
                </a:cubicBezTo>
                <a:cubicBezTo>
                  <a:pt x="37773" y="342169"/>
                  <a:pt x="40879" y="354412"/>
                  <a:pt x="49494" y="361950"/>
                </a:cubicBezTo>
                <a:cubicBezTo>
                  <a:pt x="66724" y="377027"/>
                  <a:pt x="106644" y="400050"/>
                  <a:pt x="106644" y="400050"/>
                </a:cubicBezTo>
                <a:cubicBezTo>
                  <a:pt x="109819" y="409575"/>
                  <a:pt x="111679" y="419645"/>
                  <a:pt x="116169" y="428625"/>
                </a:cubicBezTo>
                <a:cubicBezTo>
                  <a:pt x="124954" y="446196"/>
                  <a:pt x="147995" y="475242"/>
                  <a:pt x="163794" y="485775"/>
                </a:cubicBezTo>
                <a:cubicBezTo>
                  <a:pt x="237983" y="535234"/>
                  <a:pt x="152091" y="455022"/>
                  <a:pt x="211419" y="51435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1902388" y="2571636"/>
            <a:ext cx="583637" cy="614864"/>
          </a:xfrm>
          <a:custGeom>
            <a:avLst/>
            <a:gdLst>
              <a:gd name="connsiteX0" fmla="*/ 278837 w 583637"/>
              <a:gd name="connsiteY0" fmla="*/ 19164 h 614864"/>
              <a:gd name="connsiteX1" fmla="*/ 164537 w 583637"/>
              <a:gd name="connsiteY1" fmla="*/ 28689 h 614864"/>
              <a:gd name="connsiteX2" fmla="*/ 126437 w 583637"/>
              <a:gd name="connsiteY2" fmla="*/ 38214 h 614864"/>
              <a:gd name="connsiteX3" fmla="*/ 269312 w 583637"/>
              <a:gd name="connsiteY3" fmla="*/ 85839 h 614864"/>
              <a:gd name="connsiteX4" fmla="*/ 231212 w 583637"/>
              <a:gd name="connsiteY4" fmla="*/ 95364 h 614864"/>
              <a:gd name="connsiteX5" fmla="*/ 88337 w 583637"/>
              <a:gd name="connsiteY5" fmla="*/ 104889 h 614864"/>
              <a:gd name="connsiteX6" fmla="*/ 145487 w 583637"/>
              <a:gd name="connsiteY6" fmla="*/ 114414 h 614864"/>
              <a:gd name="connsiteX7" fmla="*/ 355037 w 583637"/>
              <a:gd name="connsiteY7" fmla="*/ 133464 h 614864"/>
              <a:gd name="connsiteX8" fmla="*/ 231212 w 583637"/>
              <a:gd name="connsiteY8" fmla="*/ 152514 h 614864"/>
              <a:gd name="connsiteX9" fmla="*/ 183587 w 583637"/>
              <a:gd name="connsiteY9" fmla="*/ 162039 h 614864"/>
              <a:gd name="connsiteX10" fmla="*/ 145487 w 583637"/>
              <a:gd name="connsiteY10" fmla="*/ 171564 h 614864"/>
              <a:gd name="connsiteX11" fmla="*/ 59762 w 583637"/>
              <a:gd name="connsiteY11" fmla="*/ 181089 h 614864"/>
              <a:gd name="connsiteX12" fmla="*/ 107387 w 583637"/>
              <a:gd name="connsiteY12" fmla="*/ 200139 h 614864"/>
              <a:gd name="connsiteX13" fmla="*/ 212162 w 583637"/>
              <a:gd name="connsiteY13" fmla="*/ 209664 h 614864"/>
              <a:gd name="connsiteX14" fmla="*/ 174062 w 583637"/>
              <a:gd name="connsiteY14" fmla="*/ 238239 h 614864"/>
              <a:gd name="connsiteX15" fmla="*/ 126437 w 583637"/>
              <a:gd name="connsiteY15" fmla="*/ 247764 h 614864"/>
              <a:gd name="connsiteX16" fmla="*/ 88337 w 583637"/>
              <a:gd name="connsiteY16" fmla="*/ 257289 h 614864"/>
              <a:gd name="connsiteX17" fmla="*/ 50237 w 583637"/>
              <a:gd name="connsiteY17" fmla="*/ 276339 h 614864"/>
              <a:gd name="connsiteX18" fmla="*/ 21662 w 583637"/>
              <a:gd name="connsiteY18" fmla="*/ 285864 h 614864"/>
              <a:gd name="connsiteX19" fmla="*/ 183587 w 583637"/>
              <a:gd name="connsiteY19" fmla="*/ 295389 h 614864"/>
              <a:gd name="connsiteX20" fmla="*/ 393137 w 583637"/>
              <a:gd name="connsiteY20" fmla="*/ 304914 h 614864"/>
              <a:gd name="connsiteX21" fmla="*/ 297887 w 583637"/>
              <a:gd name="connsiteY21" fmla="*/ 323964 h 614864"/>
              <a:gd name="connsiteX22" fmla="*/ 193112 w 583637"/>
              <a:gd name="connsiteY22" fmla="*/ 352539 h 614864"/>
              <a:gd name="connsiteX23" fmla="*/ 116912 w 583637"/>
              <a:gd name="connsiteY23" fmla="*/ 362064 h 614864"/>
              <a:gd name="connsiteX24" fmla="*/ 69287 w 583637"/>
              <a:gd name="connsiteY24" fmla="*/ 381114 h 614864"/>
              <a:gd name="connsiteX25" fmla="*/ 2612 w 583637"/>
              <a:gd name="connsiteY25" fmla="*/ 390639 h 614864"/>
              <a:gd name="connsiteX26" fmla="*/ 88337 w 583637"/>
              <a:gd name="connsiteY26" fmla="*/ 362064 h 614864"/>
              <a:gd name="connsiteX27" fmla="*/ 145487 w 583637"/>
              <a:gd name="connsiteY27" fmla="*/ 333489 h 614864"/>
              <a:gd name="connsiteX28" fmla="*/ 116912 w 583637"/>
              <a:gd name="connsiteY28" fmla="*/ 323964 h 614864"/>
              <a:gd name="connsiteX29" fmla="*/ 126437 w 583637"/>
              <a:gd name="connsiteY29" fmla="*/ 352539 h 614864"/>
              <a:gd name="connsiteX30" fmla="*/ 221687 w 583637"/>
              <a:gd name="connsiteY30" fmla="*/ 343014 h 614864"/>
              <a:gd name="connsiteX31" fmla="*/ 174062 w 583637"/>
              <a:gd name="connsiteY31" fmla="*/ 323964 h 614864"/>
              <a:gd name="connsiteX32" fmla="*/ 164537 w 583637"/>
              <a:gd name="connsiteY32" fmla="*/ 362064 h 614864"/>
              <a:gd name="connsiteX33" fmla="*/ 202637 w 583637"/>
              <a:gd name="connsiteY33" fmla="*/ 371589 h 614864"/>
              <a:gd name="connsiteX34" fmla="*/ 269312 w 583637"/>
              <a:gd name="connsiteY34" fmla="*/ 314439 h 614864"/>
              <a:gd name="connsiteX35" fmla="*/ 278837 w 583637"/>
              <a:gd name="connsiteY35" fmla="*/ 285864 h 614864"/>
              <a:gd name="connsiteX36" fmla="*/ 69287 w 583637"/>
              <a:gd name="connsiteY36" fmla="*/ 343014 h 614864"/>
              <a:gd name="connsiteX37" fmla="*/ 69287 w 583637"/>
              <a:gd name="connsiteY37" fmla="*/ 409689 h 614864"/>
              <a:gd name="connsiteX38" fmla="*/ 97862 w 583637"/>
              <a:gd name="connsiteY38" fmla="*/ 419214 h 614864"/>
              <a:gd name="connsiteX39" fmla="*/ 126437 w 583637"/>
              <a:gd name="connsiteY39" fmla="*/ 409689 h 614864"/>
              <a:gd name="connsiteX40" fmla="*/ 212162 w 583637"/>
              <a:gd name="connsiteY40" fmla="*/ 314439 h 614864"/>
              <a:gd name="connsiteX41" fmla="*/ 231212 w 583637"/>
              <a:gd name="connsiteY41" fmla="*/ 247764 h 614864"/>
              <a:gd name="connsiteX42" fmla="*/ 164537 w 583637"/>
              <a:gd name="connsiteY42" fmla="*/ 238239 h 614864"/>
              <a:gd name="connsiteX43" fmla="*/ 145487 w 583637"/>
              <a:gd name="connsiteY43" fmla="*/ 295389 h 614864"/>
              <a:gd name="connsiteX44" fmla="*/ 155012 w 583637"/>
              <a:gd name="connsiteY44" fmla="*/ 323964 h 614864"/>
              <a:gd name="connsiteX45" fmla="*/ 183587 w 583637"/>
              <a:gd name="connsiteY45" fmla="*/ 333489 h 614864"/>
              <a:gd name="connsiteX46" fmla="*/ 240737 w 583637"/>
              <a:gd name="connsiteY46" fmla="*/ 304914 h 614864"/>
              <a:gd name="connsiteX47" fmla="*/ 307412 w 583637"/>
              <a:gd name="connsiteY47" fmla="*/ 247764 h 614864"/>
              <a:gd name="connsiteX48" fmla="*/ 297887 w 583637"/>
              <a:gd name="connsiteY48" fmla="*/ 190614 h 614864"/>
              <a:gd name="connsiteX49" fmla="*/ 269312 w 583637"/>
              <a:gd name="connsiteY49" fmla="*/ 181089 h 614864"/>
              <a:gd name="connsiteX50" fmla="*/ 107387 w 583637"/>
              <a:gd name="connsiteY50" fmla="*/ 200139 h 614864"/>
              <a:gd name="connsiteX51" fmla="*/ 107387 w 583637"/>
              <a:gd name="connsiteY51" fmla="*/ 276339 h 614864"/>
              <a:gd name="connsiteX52" fmla="*/ 164537 w 583637"/>
              <a:gd name="connsiteY52" fmla="*/ 266814 h 614864"/>
              <a:gd name="connsiteX53" fmla="*/ 193112 w 583637"/>
              <a:gd name="connsiteY53" fmla="*/ 238239 h 614864"/>
              <a:gd name="connsiteX54" fmla="*/ 221687 w 583637"/>
              <a:gd name="connsiteY54" fmla="*/ 228714 h 614864"/>
              <a:gd name="connsiteX55" fmla="*/ 250262 w 583637"/>
              <a:gd name="connsiteY55" fmla="*/ 190614 h 614864"/>
              <a:gd name="connsiteX56" fmla="*/ 278837 w 583637"/>
              <a:gd name="connsiteY56" fmla="*/ 133464 h 614864"/>
              <a:gd name="connsiteX57" fmla="*/ 269312 w 583637"/>
              <a:gd name="connsiteY57" fmla="*/ 95364 h 614864"/>
              <a:gd name="connsiteX58" fmla="*/ 212162 w 583637"/>
              <a:gd name="connsiteY58" fmla="*/ 95364 h 614864"/>
              <a:gd name="connsiteX59" fmla="*/ 174062 w 583637"/>
              <a:gd name="connsiteY59" fmla="*/ 181089 h 614864"/>
              <a:gd name="connsiteX60" fmla="*/ 183587 w 583637"/>
              <a:gd name="connsiteY60" fmla="*/ 219189 h 614864"/>
              <a:gd name="connsiteX61" fmla="*/ 278837 w 583637"/>
              <a:gd name="connsiteY61" fmla="*/ 200139 h 614864"/>
              <a:gd name="connsiteX62" fmla="*/ 345512 w 583637"/>
              <a:gd name="connsiteY62" fmla="*/ 123939 h 614864"/>
              <a:gd name="connsiteX63" fmla="*/ 335987 w 583637"/>
              <a:gd name="connsiteY63" fmla="*/ 85839 h 614864"/>
              <a:gd name="connsiteX64" fmla="*/ 193112 w 583637"/>
              <a:gd name="connsiteY64" fmla="*/ 76314 h 614864"/>
              <a:gd name="connsiteX65" fmla="*/ 155012 w 583637"/>
              <a:gd name="connsiteY65" fmla="*/ 123939 h 614864"/>
              <a:gd name="connsiteX66" fmla="*/ 164537 w 583637"/>
              <a:gd name="connsiteY66" fmla="*/ 152514 h 614864"/>
              <a:gd name="connsiteX67" fmla="*/ 212162 w 583637"/>
              <a:gd name="connsiteY67" fmla="*/ 142989 h 614864"/>
              <a:gd name="connsiteX68" fmla="*/ 269312 w 583637"/>
              <a:gd name="connsiteY68" fmla="*/ 85839 h 614864"/>
              <a:gd name="connsiteX69" fmla="*/ 183587 w 583637"/>
              <a:gd name="connsiteY69" fmla="*/ 57264 h 614864"/>
              <a:gd name="connsiteX70" fmla="*/ 174062 w 583637"/>
              <a:gd name="connsiteY70" fmla="*/ 104889 h 614864"/>
              <a:gd name="connsiteX71" fmla="*/ 183587 w 583637"/>
              <a:gd name="connsiteY71" fmla="*/ 133464 h 614864"/>
              <a:gd name="connsiteX72" fmla="*/ 288362 w 583637"/>
              <a:gd name="connsiteY72" fmla="*/ 114414 h 614864"/>
              <a:gd name="connsiteX73" fmla="*/ 383612 w 583637"/>
              <a:gd name="connsiteY73" fmla="*/ 47739 h 614864"/>
              <a:gd name="connsiteX74" fmla="*/ 374087 w 583637"/>
              <a:gd name="connsiteY74" fmla="*/ 19164 h 614864"/>
              <a:gd name="connsiteX75" fmla="*/ 288362 w 583637"/>
              <a:gd name="connsiteY75" fmla="*/ 19164 h 614864"/>
              <a:gd name="connsiteX76" fmla="*/ 288362 w 583637"/>
              <a:gd name="connsiteY76" fmla="*/ 133464 h 614864"/>
              <a:gd name="connsiteX77" fmla="*/ 335987 w 583637"/>
              <a:gd name="connsiteY77" fmla="*/ 142989 h 614864"/>
              <a:gd name="connsiteX78" fmla="*/ 383612 w 583637"/>
              <a:gd name="connsiteY78" fmla="*/ 123939 h 614864"/>
              <a:gd name="connsiteX79" fmla="*/ 450287 w 583637"/>
              <a:gd name="connsiteY79" fmla="*/ 57264 h 614864"/>
              <a:gd name="connsiteX80" fmla="*/ 421712 w 583637"/>
              <a:gd name="connsiteY80" fmla="*/ 28689 h 614864"/>
              <a:gd name="connsiteX81" fmla="*/ 307412 w 583637"/>
              <a:gd name="connsiteY81" fmla="*/ 85839 h 614864"/>
              <a:gd name="connsiteX82" fmla="*/ 316937 w 583637"/>
              <a:gd name="connsiteY82" fmla="*/ 171564 h 614864"/>
              <a:gd name="connsiteX83" fmla="*/ 383612 w 583637"/>
              <a:gd name="connsiteY83" fmla="*/ 162039 h 614864"/>
              <a:gd name="connsiteX84" fmla="*/ 450287 w 583637"/>
              <a:gd name="connsiteY84" fmla="*/ 104889 h 614864"/>
              <a:gd name="connsiteX85" fmla="*/ 469337 w 583637"/>
              <a:gd name="connsiteY85" fmla="*/ 76314 h 614864"/>
              <a:gd name="connsiteX86" fmla="*/ 440762 w 583637"/>
              <a:gd name="connsiteY86" fmla="*/ 47739 h 614864"/>
              <a:gd name="connsiteX87" fmla="*/ 307412 w 583637"/>
              <a:gd name="connsiteY87" fmla="*/ 47739 h 614864"/>
              <a:gd name="connsiteX88" fmla="*/ 307412 w 583637"/>
              <a:gd name="connsiteY88" fmla="*/ 181089 h 614864"/>
              <a:gd name="connsiteX89" fmla="*/ 374087 w 583637"/>
              <a:gd name="connsiteY89" fmla="*/ 171564 h 614864"/>
              <a:gd name="connsiteX90" fmla="*/ 402662 w 583637"/>
              <a:gd name="connsiteY90" fmla="*/ 152514 h 614864"/>
              <a:gd name="connsiteX91" fmla="*/ 440762 w 583637"/>
              <a:gd name="connsiteY91" fmla="*/ 133464 h 614864"/>
              <a:gd name="connsiteX92" fmla="*/ 469337 w 583637"/>
              <a:gd name="connsiteY92" fmla="*/ 104889 h 614864"/>
              <a:gd name="connsiteX93" fmla="*/ 459812 w 583637"/>
              <a:gd name="connsiteY93" fmla="*/ 76314 h 614864"/>
              <a:gd name="connsiteX94" fmla="*/ 383612 w 583637"/>
              <a:gd name="connsiteY94" fmla="*/ 104889 h 614864"/>
              <a:gd name="connsiteX95" fmla="*/ 364562 w 583637"/>
              <a:gd name="connsiteY95" fmla="*/ 162039 h 614864"/>
              <a:gd name="connsiteX96" fmla="*/ 364562 w 583637"/>
              <a:gd name="connsiteY96" fmla="*/ 257289 h 614864"/>
              <a:gd name="connsiteX97" fmla="*/ 421712 w 583637"/>
              <a:gd name="connsiteY97" fmla="*/ 285864 h 614864"/>
              <a:gd name="connsiteX98" fmla="*/ 450287 w 583637"/>
              <a:gd name="connsiteY98" fmla="*/ 247764 h 614864"/>
              <a:gd name="connsiteX99" fmla="*/ 440762 w 583637"/>
              <a:gd name="connsiteY99" fmla="*/ 219189 h 614864"/>
              <a:gd name="connsiteX100" fmla="*/ 412187 w 583637"/>
              <a:gd name="connsiteY100" fmla="*/ 238239 h 614864"/>
              <a:gd name="connsiteX101" fmla="*/ 393137 w 583637"/>
              <a:gd name="connsiteY101" fmla="*/ 276339 h 614864"/>
              <a:gd name="connsiteX102" fmla="*/ 402662 w 583637"/>
              <a:gd name="connsiteY102" fmla="*/ 314439 h 614864"/>
              <a:gd name="connsiteX103" fmla="*/ 469337 w 583637"/>
              <a:gd name="connsiteY103" fmla="*/ 276339 h 614864"/>
              <a:gd name="connsiteX104" fmla="*/ 478862 w 583637"/>
              <a:gd name="connsiteY104" fmla="*/ 190614 h 614864"/>
              <a:gd name="connsiteX105" fmla="*/ 450287 w 583637"/>
              <a:gd name="connsiteY105" fmla="*/ 200139 h 614864"/>
              <a:gd name="connsiteX106" fmla="*/ 412187 w 583637"/>
              <a:gd name="connsiteY106" fmla="*/ 266814 h 614864"/>
              <a:gd name="connsiteX107" fmla="*/ 450287 w 583637"/>
              <a:gd name="connsiteY107" fmla="*/ 276339 h 614864"/>
              <a:gd name="connsiteX108" fmla="*/ 507437 w 583637"/>
              <a:gd name="connsiteY108" fmla="*/ 181089 h 614864"/>
              <a:gd name="connsiteX109" fmla="*/ 478862 w 583637"/>
              <a:gd name="connsiteY109" fmla="*/ 171564 h 614864"/>
              <a:gd name="connsiteX110" fmla="*/ 440762 w 583637"/>
              <a:gd name="connsiteY110" fmla="*/ 181089 h 614864"/>
              <a:gd name="connsiteX111" fmla="*/ 421712 w 583637"/>
              <a:gd name="connsiteY111" fmla="*/ 304914 h 614864"/>
              <a:gd name="connsiteX112" fmla="*/ 497912 w 583637"/>
              <a:gd name="connsiteY112" fmla="*/ 276339 h 614864"/>
              <a:gd name="connsiteX113" fmla="*/ 545537 w 583637"/>
              <a:gd name="connsiteY113" fmla="*/ 238239 h 614864"/>
              <a:gd name="connsiteX114" fmla="*/ 564587 w 583637"/>
              <a:gd name="connsiteY114" fmla="*/ 209664 h 614864"/>
              <a:gd name="connsiteX115" fmla="*/ 536012 w 583637"/>
              <a:gd name="connsiteY115" fmla="*/ 200139 h 614864"/>
              <a:gd name="connsiteX116" fmla="*/ 478862 w 583637"/>
              <a:gd name="connsiteY116" fmla="*/ 209664 h 614864"/>
              <a:gd name="connsiteX117" fmla="*/ 440762 w 583637"/>
              <a:gd name="connsiteY117" fmla="*/ 247764 h 614864"/>
              <a:gd name="connsiteX118" fmla="*/ 478862 w 583637"/>
              <a:gd name="connsiteY118" fmla="*/ 323964 h 614864"/>
              <a:gd name="connsiteX119" fmla="*/ 507437 w 583637"/>
              <a:gd name="connsiteY119" fmla="*/ 266814 h 614864"/>
              <a:gd name="connsiteX120" fmla="*/ 478862 w 583637"/>
              <a:gd name="connsiteY120" fmla="*/ 257289 h 614864"/>
              <a:gd name="connsiteX121" fmla="*/ 469337 w 583637"/>
              <a:gd name="connsiteY121" fmla="*/ 285864 h 614864"/>
              <a:gd name="connsiteX122" fmla="*/ 450287 w 583637"/>
              <a:gd name="connsiteY122" fmla="*/ 314439 h 614864"/>
              <a:gd name="connsiteX123" fmla="*/ 459812 w 583637"/>
              <a:gd name="connsiteY123" fmla="*/ 362064 h 614864"/>
              <a:gd name="connsiteX124" fmla="*/ 516962 w 583637"/>
              <a:gd name="connsiteY124" fmla="*/ 314439 h 614864"/>
              <a:gd name="connsiteX125" fmla="*/ 507437 w 583637"/>
              <a:gd name="connsiteY125" fmla="*/ 285864 h 614864"/>
              <a:gd name="connsiteX126" fmla="*/ 402662 w 583637"/>
              <a:gd name="connsiteY126" fmla="*/ 343014 h 614864"/>
              <a:gd name="connsiteX127" fmla="*/ 393137 w 583637"/>
              <a:gd name="connsiteY127" fmla="*/ 371589 h 614864"/>
              <a:gd name="connsiteX128" fmla="*/ 431237 w 583637"/>
              <a:gd name="connsiteY128" fmla="*/ 390639 h 614864"/>
              <a:gd name="connsiteX129" fmla="*/ 469337 w 583637"/>
              <a:gd name="connsiteY129" fmla="*/ 371589 h 614864"/>
              <a:gd name="connsiteX130" fmla="*/ 507437 w 583637"/>
              <a:gd name="connsiteY130" fmla="*/ 362064 h 614864"/>
              <a:gd name="connsiteX131" fmla="*/ 583637 w 583637"/>
              <a:gd name="connsiteY131" fmla="*/ 295389 h 614864"/>
              <a:gd name="connsiteX132" fmla="*/ 564587 w 583637"/>
              <a:gd name="connsiteY132" fmla="*/ 266814 h 614864"/>
              <a:gd name="connsiteX133" fmla="*/ 488387 w 583637"/>
              <a:gd name="connsiteY133" fmla="*/ 314439 h 614864"/>
              <a:gd name="connsiteX134" fmla="*/ 469337 w 583637"/>
              <a:gd name="connsiteY134" fmla="*/ 352539 h 614864"/>
              <a:gd name="connsiteX135" fmla="*/ 507437 w 583637"/>
              <a:gd name="connsiteY135" fmla="*/ 400164 h 614864"/>
              <a:gd name="connsiteX136" fmla="*/ 526487 w 583637"/>
              <a:gd name="connsiteY136" fmla="*/ 371589 h 614864"/>
              <a:gd name="connsiteX137" fmla="*/ 497912 w 583637"/>
              <a:gd name="connsiteY137" fmla="*/ 362064 h 614864"/>
              <a:gd name="connsiteX138" fmla="*/ 421712 w 583637"/>
              <a:gd name="connsiteY138" fmla="*/ 409689 h 614864"/>
              <a:gd name="connsiteX139" fmla="*/ 402662 w 583637"/>
              <a:gd name="connsiteY139" fmla="*/ 485889 h 614864"/>
              <a:gd name="connsiteX140" fmla="*/ 431237 w 583637"/>
              <a:gd name="connsiteY140" fmla="*/ 476364 h 614864"/>
              <a:gd name="connsiteX141" fmla="*/ 421712 w 583637"/>
              <a:gd name="connsiteY141" fmla="*/ 447789 h 614864"/>
              <a:gd name="connsiteX142" fmla="*/ 402662 w 583637"/>
              <a:gd name="connsiteY142" fmla="*/ 485889 h 614864"/>
              <a:gd name="connsiteX143" fmla="*/ 440762 w 583637"/>
              <a:gd name="connsiteY143" fmla="*/ 495414 h 614864"/>
              <a:gd name="connsiteX144" fmla="*/ 488387 w 583637"/>
              <a:gd name="connsiteY144" fmla="*/ 447789 h 614864"/>
              <a:gd name="connsiteX145" fmla="*/ 421712 w 583637"/>
              <a:gd name="connsiteY145" fmla="*/ 419214 h 614864"/>
              <a:gd name="connsiteX146" fmla="*/ 355037 w 583637"/>
              <a:gd name="connsiteY146" fmla="*/ 428739 h 614864"/>
              <a:gd name="connsiteX147" fmla="*/ 326462 w 583637"/>
              <a:gd name="connsiteY147" fmla="*/ 495414 h 614864"/>
              <a:gd name="connsiteX148" fmla="*/ 364562 w 583637"/>
              <a:gd name="connsiteY148" fmla="*/ 514464 h 614864"/>
              <a:gd name="connsiteX149" fmla="*/ 421712 w 583637"/>
              <a:gd name="connsiteY149" fmla="*/ 476364 h 614864"/>
              <a:gd name="connsiteX150" fmla="*/ 459812 w 583637"/>
              <a:gd name="connsiteY150" fmla="*/ 466839 h 614864"/>
              <a:gd name="connsiteX151" fmla="*/ 488387 w 583637"/>
              <a:gd name="connsiteY151" fmla="*/ 371589 h 614864"/>
              <a:gd name="connsiteX152" fmla="*/ 412187 w 583637"/>
              <a:gd name="connsiteY152" fmla="*/ 352539 h 614864"/>
              <a:gd name="connsiteX153" fmla="*/ 326462 w 583637"/>
              <a:gd name="connsiteY153" fmla="*/ 362064 h 614864"/>
              <a:gd name="connsiteX154" fmla="*/ 297887 w 583637"/>
              <a:gd name="connsiteY154" fmla="*/ 381114 h 614864"/>
              <a:gd name="connsiteX155" fmla="*/ 250262 w 583637"/>
              <a:gd name="connsiteY155" fmla="*/ 400164 h 614864"/>
              <a:gd name="connsiteX156" fmla="*/ 250262 w 583637"/>
              <a:gd name="connsiteY156" fmla="*/ 476364 h 614864"/>
              <a:gd name="connsiteX157" fmla="*/ 297887 w 583637"/>
              <a:gd name="connsiteY157" fmla="*/ 466839 h 614864"/>
              <a:gd name="connsiteX158" fmla="*/ 412187 w 583637"/>
              <a:gd name="connsiteY158" fmla="*/ 381114 h 614864"/>
              <a:gd name="connsiteX159" fmla="*/ 431237 w 583637"/>
              <a:gd name="connsiteY159" fmla="*/ 352539 h 614864"/>
              <a:gd name="connsiteX160" fmla="*/ 316937 w 583637"/>
              <a:gd name="connsiteY160" fmla="*/ 371589 h 614864"/>
              <a:gd name="connsiteX161" fmla="*/ 250262 w 583637"/>
              <a:gd name="connsiteY161" fmla="*/ 428739 h 614864"/>
              <a:gd name="connsiteX162" fmla="*/ 269312 w 583637"/>
              <a:gd name="connsiteY162" fmla="*/ 466839 h 614864"/>
              <a:gd name="connsiteX163" fmla="*/ 307412 w 583637"/>
              <a:gd name="connsiteY163" fmla="*/ 485889 h 614864"/>
              <a:gd name="connsiteX164" fmla="*/ 364562 w 583637"/>
              <a:gd name="connsiteY164" fmla="*/ 476364 h 614864"/>
              <a:gd name="connsiteX165" fmla="*/ 297887 w 583637"/>
              <a:gd name="connsiteY165" fmla="*/ 419214 h 614864"/>
              <a:gd name="connsiteX166" fmla="*/ 202637 w 583637"/>
              <a:gd name="connsiteY166" fmla="*/ 438264 h 614864"/>
              <a:gd name="connsiteX167" fmla="*/ 250262 w 583637"/>
              <a:gd name="connsiteY167" fmla="*/ 504939 h 614864"/>
              <a:gd name="connsiteX168" fmla="*/ 288362 w 583637"/>
              <a:gd name="connsiteY168" fmla="*/ 495414 h 614864"/>
              <a:gd name="connsiteX169" fmla="*/ 355037 w 583637"/>
              <a:gd name="connsiteY169" fmla="*/ 457314 h 614864"/>
              <a:gd name="connsiteX170" fmla="*/ 383612 w 583637"/>
              <a:gd name="connsiteY170" fmla="*/ 419214 h 614864"/>
              <a:gd name="connsiteX171" fmla="*/ 374087 w 583637"/>
              <a:gd name="connsiteY171" fmla="*/ 381114 h 614864"/>
              <a:gd name="connsiteX172" fmla="*/ 326462 w 583637"/>
              <a:gd name="connsiteY172" fmla="*/ 352539 h 614864"/>
              <a:gd name="connsiteX173" fmla="*/ 250262 w 583637"/>
              <a:gd name="connsiteY173" fmla="*/ 323964 h 614864"/>
              <a:gd name="connsiteX174" fmla="*/ 202637 w 583637"/>
              <a:gd name="connsiteY174" fmla="*/ 333489 h 614864"/>
              <a:gd name="connsiteX175" fmla="*/ 193112 w 583637"/>
              <a:gd name="connsiteY175" fmla="*/ 466839 h 614864"/>
              <a:gd name="connsiteX176" fmla="*/ 231212 w 583637"/>
              <a:gd name="connsiteY176" fmla="*/ 476364 h 614864"/>
              <a:gd name="connsiteX177" fmla="*/ 297887 w 583637"/>
              <a:gd name="connsiteY177" fmla="*/ 438264 h 614864"/>
              <a:gd name="connsiteX178" fmla="*/ 326462 w 583637"/>
              <a:gd name="connsiteY178" fmla="*/ 419214 h 614864"/>
              <a:gd name="connsiteX179" fmla="*/ 364562 w 583637"/>
              <a:gd name="connsiteY179" fmla="*/ 400164 h 614864"/>
              <a:gd name="connsiteX180" fmla="*/ 383612 w 583637"/>
              <a:gd name="connsiteY180" fmla="*/ 362064 h 614864"/>
              <a:gd name="connsiteX181" fmla="*/ 335987 w 583637"/>
              <a:gd name="connsiteY181" fmla="*/ 304914 h 614864"/>
              <a:gd name="connsiteX182" fmla="*/ 288362 w 583637"/>
              <a:gd name="connsiteY182" fmla="*/ 295389 h 614864"/>
              <a:gd name="connsiteX183" fmla="*/ 135962 w 583637"/>
              <a:gd name="connsiteY183" fmla="*/ 323964 h 614864"/>
              <a:gd name="connsiteX184" fmla="*/ 126437 w 583637"/>
              <a:gd name="connsiteY184" fmla="*/ 352539 h 614864"/>
              <a:gd name="connsiteX185" fmla="*/ 116912 w 583637"/>
              <a:gd name="connsiteY185" fmla="*/ 400164 h 614864"/>
              <a:gd name="connsiteX186" fmla="*/ 145487 w 583637"/>
              <a:gd name="connsiteY186" fmla="*/ 485889 h 614864"/>
              <a:gd name="connsiteX187" fmla="*/ 212162 w 583637"/>
              <a:gd name="connsiteY187" fmla="*/ 514464 h 614864"/>
              <a:gd name="connsiteX188" fmla="*/ 297887 w 583637"/>
              <a:gd name="connsiteY188" fmla="*/ 495414 h 614864"/>
              <a:gd name="connsiteX189" fmla="*/ 326462 w 583637"/>
              <a:gd name="connsiteY189" fmla="*/ 485889 h 614864"/>
              <a:gd name="connsiteX190" fmla="*/ 355037 w 583637"/>
              <a:gd name="connsiteY190" fmla="*/ 447789 h 614864"/>
              <a:gd name="connsiteX191" fmla="*/ 345512 w 583637"/>
              <a:gd name="connsiteY191" fmla="*/ 409689 h 614864"/>
              <a:gd name="connsiteX192" fmla="*/ 221687 w 583637"/>
              <a:gd name="connsiteY192" fmla="*/ 419214 h 614864"/>
              <a:gd name="connsiteX193" fmla="*/ 231212 w 583637"/>
              <a:gd name="connsiteY193" fmla="*/ 514464 h 614864"/>
              <a:gd name="connsiteX194" fmla="*/ 259787 w 583637"/>
              <a:gd name="connsiteY194" fmla="*/ 533514 h 614864"/>
              <a:gd name="connsiteX195" fmla="*/ 326462 w 583637"/>
              <a:gd name="connsiteY195" fmla="*/ 562089 h 614864"/>
              <a:gd name="connsiteX196" fmla="*/ 383612 w 583637"/>
              <a:gd name="connsiteY196" fmla="*/ 552564 h 614864"/>
              <a:gd name="connsiteX197" fmla="*/ 355037 w 583637"/>
              <a:gd name="connsiteY197" fmla="*/ 533514 h 614864"/>
              <a:gd name="connsiteX198" fmla="*/ 316937 w 583637"/>
              <a:gd name="connsiteY198" fmla="*/ 523989 h 614864"/>
              <a:gd name="connsiteX199" fmla="*/ 297887 w 583637"/>
              <a:gd name="connsiteY199" fmla="*/ 581139 h 614864"/>
              <a:gd name="connsiteX200" fmla="*/ 345512 w 583637"/>
              <a:gd name="connsiteY200" fmla="*/ 571614 h 614864"/>
              <a:gd name="connsiteX201" fmla="*/ 355037 w 583637"/>
              <a:gd name="connsiteY201" fmla="*/ 543039 h 614864"/>
              <a:gd name="connsiteX202" fmla="*/ 250262 w 583637"/>
              <a:gd name="connsiteY202" fmla="*/ 571614 h 614864"/>
              <a:gd name="connsiteX203" fmla="*/ 259787 w 583637"/>
              <a:gd name="connsiteY203" fmla="*/ 600189 h 614864"/>
              <a:gd name="connsiteX204" fmla="*/ 355037 w 583637"/>
              <a:gd name="connsiteY204" fmla="*/ 571614 h 614864"/>
              <a:gd name="connsiteX205" fmla="*/ 383612 w 583637"/>
              <a:gd name="connsiteY205" fmla="*/ 609714 h 614864"/>
              <a:gd name="connsiteX206" fmla="*/ 402662 w 583637"/>
              <a:gd name="connsiteY206" fmla="*/ 581139 h 614864"/>
              <a:gd name="connsiteX207" fmla="*/ 450287 w 583637"/>
              <a:gd name="connsiteY207" fmla="*/ 543039 h 614864"/>
              <a:gd name="connsiteX208" fmla="*/ 469337 w 583637"/>
              <a:gd name="connsiteY208" fmla="*/ 485889 h 614864"/>
              <a:gd name="connsiteX209" fmla="*/ 459812 w 583637"/>
              <a:gd name="connsiteY209" fmla="*/ 447789 h 614864"/>
              <a:gd name="connsiteX210" fmla="*/ 440762 w 583637"/>
              <a:gd name="connsiteY210" fmla="*/ 504939 h 614864"/>
              <a:gd name="connsiteX211" fmla="*/ 478862 w 583637"/>
              <a:gd name="connsiteY211" fmla="*/ 485889 h 614864"/>
              <a:gd name="connsiteX212" fmla="*/ 497912 w 583637"/>
              <a:gd name="connsiteY212" fmla="*/ 400164 h 614864"/>
              <a:gd name="connsiteX213" fmla="*/ 469337 w 583637"/>
              <a:gd name="connsiteY213" fmla="*/ 428739 h 614864"/>
              <a:gd name="connsiteX214" fmla="*/ 478862 w 583637"/>
              <a:gd name="connsiteY214" fmla="*/ 457314 h 614864"/>
              <a:gd name="connsiteX215" fmla="*/ 497912 w 583637"/>
              <a:gd name="connsiteY215" fmla="*/ 428739 h 614864"/>
              <a:gd name="connsiteX216" fmla="*/ 536012 w 583637"/>
              <a:gd name="connsiteY216" fmla="*/ 352539 h 614864"/>
              <a:gd name="connsiteX217" fmla="*/ 507437 w 583637"/>
              <a:gd name="connsiteY217" fmla="*/ 333489 h 614864"/>
              <a:gd name="connsiteX218" fmla="*/ 507437 w 583637"/>
              <a:gd name="connsiteY218" fmla="*/ 209664 h 614864"/>
              <a:gd name="connsiteX219" fmla="*/ 450287 w 583637"/>
              <a:gd name="connsiteY219" fmla="*/ 181089 h 614864"/>
              <a:gd name="connsiteX220" fmla="*/ 440762 w 583637"/>
              <a:gd name="connsiteY220" fmla="*/ 209664 h 614864"/>
              <a:gd name="connsiteX221" fmla="*/ 516962 w 583637"/>
              <a:gd name="connsiteY221" fmla="*/ 162039 h 614864"/>
              <a:gd name="connsiteX222" fmla="*/ 497912 w 583637"/>
              <a:gd name="connsiteY222" fmla="*/ 133464 h 614864"/>
              <a:gd name="connsiteX223" fmla="*/ 383612 w 583637"/>
              <a:gd name="connsiteY223" fmla="*/ 133464 h 614864"/>
              <a:gd name="connsiteX224" fmla="*/ 364562 w 583637"/>
              <a:gd name="connsiteY224" fmla="*/ 171564 h 614864"/>
              <a:gd name="connsiteX225" fmla="*/ 374087 w 583637"/>
              <a:gd name="connsiteY225" fmla="*/ 219189 h 614864"/>
              <a:gd name="connsiteX226" fmla="*/ 402662 w 583637"/>
              <a:gd name="connsiteY226" fmla="*/ 171564 h 614864"/>
              <a:gd name="connsiteX227" fmla="*/ 364562 w 583637"/>
              <a:gd name="connsiteY227" fmla="*/ 114414 h 614864"/>
              <a:gd name="connsiteX228" fmla="*/ 355037 w 583637"/>
              <a:gd name="connsiteY228" fmla="*/ 152514 h 614864"/>
              <a:gd name="connsiteX229" fmla="*/ 431237 w 583637"/>
              <a:gd name="connsiteY229" fmla="*/ 171564 h 614864"/>
              <a:gd name="connsiteX230" fmla="*/ 450287 w 583637"/>
              <a:gd name="connsiteY230" fmla="*/ 114414 h 614864"/>
              <a:gd name="connsiteX231" fmla="*/ 307412 w 583637"/>
              <a:gd name="connsiteY231" fmla="*/ 123939 h 614864"/>
              <a:gd name="connsiteX232" fmla="*/ 288362 w 583637"/>
              <a:gd name="connsiteY232" fmla="*/ 152514 h 614864"/>
              <a:gd name="connsiteX233" fmla="*/ 259787 w 583637"/>
              <a:gd name="connsiteY233" fmla="*/ 162039 h 614864"/>
              <a:gd name="connsiteX234" fmla="*/ 250262 w 583637"/>
              <a:gd name="connsiteY234" fmla="*/ 219189 h 614864"/>
              <a:gd name="connsiteX235" fmla="*/ 288362 w 583637"/>
              <a:gd name="connsiteY235" fmla="*/ 228714 h 614864"/>
              <a:gd name="connsiteX236" fmla="*/ 316937 w 583637"/>
              <a:gd name="connsiteY236" fmla="*/ 219189 h 614864"/>
              <a:gd name="connsiteX237" fmla="*/ 383612 w 583637"/>
              <a:gd name="connsiteY237" fmla="*/ 181089 h 614864"/>
              <a:gd name="connsiteX238" fmla="*/ 412187 w 583637"/>
              <a:gd name="connsiteY238" fmla="*/ 152514 h 614864"/>
              <a:gd name="connsiteX239" fmla="*/ 440762 w 583637"/>
              <a:gd name="connsiteY239" fmla="*/ 133464 h 614864"/>
              <a:gd name="connsiteX240" fmla="*/ 412187 w 583637"/>
              <a:gd name="connsiteY240" fmla="*/ 114414 h 614864"/>
              <a:gd name="connsiteX241" fmla="*/ 364562 w 583637"/>
              <a:gd name="connsiteY241" fmla="*/ 123939 h 614864"/>
              <a:gd name="connsiteX242" fmla="*/ 316937 w 583637"/>
              <a:gd name="connsiteY242" fmla="*/ 190614 h 614864"/>
              <a:gd name="connsiteX243" fmla="*/ 297887 w 583637"/>
              <a:gd name="connsiteY243" fmla="*/ 266814 h 614864"/>
              <a:gd name="connsiteX244" fmla="*/ 307412 w 583637"/>
              <a:gd name="connsiteY244" fmla="*/ 323964 h 614864"/>
              <a:gd name="connsiteX245" fmla="*/ 345512 w 583637"/>
              <a:gd name="connsiteY245" fmla="*/ 314439 h 614864"/>
              <a:gd name="connsiteX246" fmla="*/ 393137 w 583637"/>
              <a:gd name="connsiteY246" fmla="*/ 285864 h 614864"/>
              <a:gd name="connsiteX247" fmla="*/ 393137 w 583637"/>
              <a:gd name="connsiteY247" fmla="*/ 219189 h 614864"/>
              <a:gd name="connsiteX248" fmla="*/ 326462 w 583637"/>
              <a:gd name="connsiteY248" fmla="*/ 238239 h 614864"/>
              <a:gd name="connsiteX249" fmla="*/ 269312 w 583637"/>
              <a:gd name="connsiteY249" fmla="*/ 285864 h 614864"/>
              <a:gd name="connsiteX250" fmla="*/ 269312 w 583637"/>
              <a:gd name="connsiteY250" fmla="*/ 343014 h 614864"/>
              <a:gd name="connsiteX251" fmla="*/ 335987 w 583637"/>
              <a:gd name="connsiteY251" fmla="*/ 333489 h 614864"/>
              <a:gd name="connsiteX252" fmla="*/ 431237 w 583637"/>
              <a:gd name="connsiteY252" fmla="*/ 266814 h 614864"/>
              <a:gd name="connsiteX253" fmla="*/ 450287 w 583637"/>
              <a:gd name="connsiteY253" fmla="*/ 228714 h 614864"/>
              <a:gd name="connsiteX254" fmla="*/ 307412 w 583637"/>
              <a:gd name="connsiteY254" fmla="*/ 228714 h 614864"/>
              <a:gd name="connsiteX255" fmla="*/ 288362 w 583637"/>
              <a:gd name="connsiteY255" fmla="*/ 257289 h 614864"/>
              <a:gd name="connsiteX256" fmla="*/ 288362 w 583637"/>
              <a:gd name="connsiteY256" fmla="*/ 343014 h 614864"/>
              <a:gd name="connsiteX257" fmla="*/ 335987 w 583637"/>
              <a:gd name="connsiteY257" fmla="*/ 333489 h 614864"/>
              <a:gd name="connsiteX258" fmla="*/ 421712 w 583637"/>
              <a:gd name="connsiteY258" fmla="*/ 304914 h 614864"/>
              <a:gd name="connsiteX259" fmla="*/ 450287 w 583637"/>
              <a:gd name="connsiteY259" fmla="*/ 276339 h 614864"/>
              <a:gd name="connsiteX260" fmla="*/ 478862 w 583637"/>
              <a:gd name="connsiteY260" fmla="*/ 257289 h 614864"/>
              <a:gd name="connsiteX261" fmla="*/ 497912 w 583637"/>
              <a:gd name="connsiteY261" fmla="*/ 228714 h 614864"/>
              <a:gd name="connsiteX262" fmla="*/ 488387 w 583637"/>
              <a:gd name="connsiteY262" fmla="*/ 200139 h 614864"/>
              <a:gd name="connsiteX263" fmla="*/ 459812 w 583637"/>
              <a:gd name="connsiteY263" fmla="*/ 190614 h 614864"/>
              <a:gd name="connsiteX264" fmla="*/ 412187 w 583637"/>
              <a:gd name="connsiteY264" fmla="*/ 181089 h 614864"/>
              <a:gd name="connsiteX265" fmla="*/ 297887 w 583637"/>
              <a:gd name="connsiteY265" fmla="*/ 257289 h 614864"/>
              <a:gd name="connsiteX266" fmla="*/ 307412 w 583637"/>
              <a:gd name="connsiteY266" fmla="*/ 343014 h 614864"/>
              <a:gd name="connsiteX267" fmla="*/ 335987 w 583637"/>
              <a:gd name="connsiteY267" fmla="*/ 362064 h 614864"/>
              <a:gd name="connsiteX268" fmla="*/ 364562 w 583637"/>
              <a:gd name="connsiteY268" fmla="*/ 333489 h 614864"/>
              <a:gd name="connsiteX269" fmla="*/ 402662 w 583637"/>
              <a:gd name="connsiteY269" fmla="*/ 276339 h 614864"/>
              <a:gd name="connsiteX270" fmla="*/ 393137 w 583637"/>
              <a:gd name="connsiteY270" fmla="*/ 247764 h 614864"/>
              <a:gd name="connsiteX271" fmla="*/ 345512 w 583637"/>
              <a:gd name="connsiteY271" fmla="*/ 238239 h 614864"/>
              <a:gd name="connsiteX272" fmla="*/ 193112 w 583637"/>
              <a:gd name="connsiteY272" fmla="*/ 257289 h 614864"/>
              <a:gd name="connsiteX273" fmla="*/ 193112 w 583637"/>
              <a:gd name="connsiteY273" fmla="*/ 314439 h 614864"/>
              <a:gd name="connsiteX274" fmla="*/ 221687 w 583637"/>
              <a:gd name="connsiteY274" fmla="*/ 323964 h 614864"/>
              <a:gd name="connsiteX275" fmla="*/ 288362 w 583637"/>
              <a:gd name="connsiteY275" fmla="*/ 314439 h 614864"/>
              <a:gd name="connsiteX276" fmla="*/ 393137 w 583637"/>
              <a:gd name="connsiteY276" fmla="*/ 266814 h 614864"/>
              <a:gd name="connsiteX277" fmla="*/ 478862 w 583637"/>
              <a:gd name="connsiteY277" fmla="*/ 190614 h 614864"/>
              <a:gd name="connsiteX278" fmla="*/ 497912 w 583637"/>
              <a:gd name="connsiteY278" fmla="*/ 152514 h 614864"/>
              <a:gd name="connsiteX279" fmla="*/ 488387 w 583637"/>
              <a:gd name="connsiteY279" fmla="*/ 104889 h 614864"/>
              <a:gd name="connsiteX280" fmla="*/ 459812 w 583637"/>
              <a:gd name="connsiteY280" fmla="*/ 95364 h 614864"/>
              <a:gd name="connsiteX281" fmla="*/ 421712 w 583637"/>
              <a:gd name="connsiteY281" fmla="*/ 85839 h 614864"/>
              <a:gd name="connsiteX282" fmla="*/ 355037 w 583637"/>
              <a:gd name="connsiteY282" fmla="*/ 57264 h 614864"/>
              <a:gd name="connsiteX283" fmla="*/ 278837 w 583637"/>
              <a:gd name="connsiteY283" fmla="*/ 66789 h 614864"/>
              <a:gd name="connsiteX284" fmla="*/ 278837 w 583637"/>
              <a:gd name="connsiteY284" fmla="*/ 162039 h 614864"/>
              <a:gd name="connsiteX285" fmla="*/ 307412 w 583637"/>
              <a:gd name="connsiteY285" fmla="*/ 181089 h 614864"/>
              <a:gd name="connsiteX286" fmla="*/ 355037 w 583637"/>
              <a:gd name="connsiteY286" fmla="*/ 152514 h 614864"/>
              <a:gd name="connsiteX287" fmla="*/ 440762 w 583637"/>
              <a:gd name="connsiteY287" fmla="*/ 123939 h 614864"/>
              <a:gd name="connsiteX288" fmla="*/ 469337 w 583637"/>
              <a:gd name="connsiteY288" fmla="*/ 95364 h 614864"/>
              <a:gd name="connsiteX289" fmla="*/ 431237 w 583637"/>
              <a:gd name="connsiteY289" fmla="*/ 76314 h 614864"/>
              <a:gd name="connsiteX290" fmla="*/ 345512 w 583637"/>
              <a:gd name="connsiteY290" fmla="*/ 95364 h 614864"/>
              <a:gd name="connsiteX291" fmla="*/ 307412 w 583637"/>
              <a:gd name="connsiteY291" fmla="*/ 123939 h 614864"/>
              <a:gd name="connsiteX292" fmla="*/ 297887 w 583637"/>
              <a:gd name="connsiteY292" fmla="*/ 219189 h 614864"/>
              <a:gd name="connsiteX293" fmla="*/ 326462 w 583637"/>
              <a:gd name="connsiteY293" fmla="*/ 228714 h 614864"/>
              <a:gd name="connsiteX294" fmla="*/ 421712 w 583637"/>
              <a:gd name="connsiteY294" fmla="*/ 219189 h 614864"/>
              <a:gd name="connsiteX295" fmla="*/ 450287 w 583637"/>
              <a:gd name="connsiteY295" fmla="*/ 162039 h 614864"/>
              <a:gd name="connsiteX296" fmla="*/ 402662 w 583637"/>
              <a:gd name="connsiteY296" fmla="*/ 152514 h 614864"/>
              <a:gd name="connsiteX297" fmla="*/ 212162 w 583637"/>
              <a:gd name="connsiteY297" fmla="*/ 228714 h 614864"/>
              <a:gd name="connsiteX298" fmla="*/ 221687 w 583637"/>
              <a:gd name="connsiteY298" fmla="*/ 295389 h 614864"/>
              <a:gd name="connsiteX299" fmla="*/ 240737 w 583637"/>
              <a:gd name="connsiteY299" fmla="*/ 323964 h 614864"/>
              <a:gd name="connsiteX300" fmla="*/ 297887 w 583637"/>
              <a:gd name="connsiteY300" fmla="*/ 314439 h 614864"/>
              <a:gd name="connsiteX301" fmla="*/ 307412 w 583637"/>
              <a:gd name="connsiteY301" fmla="*/ 314439 h 614864"/>
              <a:gd name="connsiteX302" fmla="*/ 316937 w 583637"/>
              <a:gd name="connsiteY302" fmla="*/ 343014 h 61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</a:cxnLst>
            <a:rect l="l" t="t" r="r" b="b"/>
            <a:pathLst>
              <a:path w="583637" h="614864">
                <a:moveTo>
                  <a:pt x="278837" y="19164"/>
                </a:moveTo>
                <a:cubicBezTo>
                  <a:pt x="240737" y="22339"/>
                  <a:pt x="202474" y="23947"/>
                  <a:pt x="164537" y="28689"/>
                </a:cubicBezTo>
                <a:cubicBezTo>
                  <a:pt x="151547" y="30313"/>
                  <a:pt x="118259" y="27992"/>
                  <a:pt x="126437" y="38214"/>
                </a:cubicBezTo>
                <a:cubicBezTo>
                  <a:pt x="157495" y="77037"/>
                  <a:pt x="226087" y="79664"/>
                  <a:pt x="269312" y="85839"/>
                </a:cubicBezTo>
                <a:cubicBezTo>
                  <a:pt x="256612" y="89014"/>
                  <a:pt x="244231" y="93994"/>
                  <a:pt x="231212" y="95364"/>
                </a:cubicBezTo>
                <a:cubicBezTo>
                  <a:pt x="183744" y="100361"/>
                  <a:pt x="134931" y="94535"/>
                  <a:pt x="88337" y="104889"/>
                </a:cubicBezTo>
                <a:cubicBezTo>
                  <a:pt x="69484" y="109079"/>
                  <a:pt x="126284" y="112357"/>
                  <a:pt x="145487" y="114414"/>
                </a:cubicBezTo>
                <a:cubicBezTo>
                  <a:pt x="215226" y="121886"/>
                  <a:pt x="285187" y="127114"/>
                  <a:pt x="355037" y="133464"/>
                </a:cubicBezTo>
                <a:cubicBezTo>
                  <a:pt x="305091" y="140599"/>
                  <a:pt x="279670" y="143703"/>
                  <a:pt x="231212" y="152514"/>
                </a:cubicBezTo>
                <a:cubicBezTo>
                  <a:pt x="215284" y="155410"/>
                  <a:pt x="199391" y="158527"/>
                  <a:pt x="183587" y="162039"/>
                </a:cubicBezTo>
                <a:cubicBezTo>
                  <a:pt x="170808" y="164879"/>
                  <a:pt x="158426" y="169573"/>
                  <a:pt x="145487" y="171564"/>
                </a:cubicBezTo>
                <a:cubicBezTo>
                  <a:pt x="117070" y="175936"/>
                  <a:pt x="88337" y="177914"/>
                  <a:pt x="59762" y="181089"/>
                </a:cubicBezTo>
                <a:cubicBezTo>
                  <a:pt x="75637" y="187439"/>
                  <a:pt x="90582" y="196988"/>
                  <a:pt x="107387" y="200139"/>
                </a:cubicBezTo>
                <a:cubicBezTo>
                  <a:pt x="141855" y="206602"/>
                  <a:pt x="181714" y="192265"/>
                  <a:pt x="212162" y="209664"/>
                </a:cubicBezTo>
                <a:cubicBezTo>
                  <a:pt x="225945" y="217540"/>
                  <a:pt x="188569" y="231792"/>
                  <a:pt x="174062" y="238239"/>
                </a:cubicBezTo>
                <a:cubicBezTo>
                  <a:pt x="159268" y="244814"/>
                  <a:pt x="142241" y="244252"/>
                  <a:pt x="126437" y="247764"/>
                </a:cubicBezTo>
                <a:cubicBezTo>
                  <a:pt x="113658" y="250604"/>
                  <a:pt x="100594" y="252692"/>
                  <a:pt x="88337" y="257289"/>
                </a:cubicBezTo>
                <a:cubicBezTo>
                  <a:pt x="75042" y="262275"/>
                  <a:pt x="63288" y="270746"/>
                  <a:pt x="50237" y="276339"/>
                </a:cubicBezTo>
                <a:cubicBezTo>
                  <a:pt x="41009" y="280294"/>
                  <a:pt x="31187" y="282689"/>
                  <a:pt x="21662" y="285864"/>
                </a:cubicBezTo>
                <a:lnTo>
                  <a:pt x="183587" y="295389"/>
                </a:lnTo>
                <a:lnTo>
                  <a:pt x="393137" y="304914"/>
                </a:lnTo>
                <a:cubicBezTo>
                  <a:pt x="424549" y="312767"/>
                  <a:pt x="297887" y="323964"/>
                  <a:pt x="297887" y="323964"/>
                </a:cubicBezTo>
                <a:cubicBezTo>
                  <a:pt x="364497" y="368371"/>
                  <a:pt x="334158" y="339717"/>
                  <a:pt x="193112" y="352539"/>
                </a:cubicBezTo>
                <a:cubicBezTo>
                  <a:pt x="167619" y="354857"/>
                  <a:pt x="142312" y="358889"/>
                  <a:pt x="116912" y="362064"/>
                </a:cubicBezTo>
                <a:cubicBezTo>
                  <a:pt x="101037" y="368414"/>
                  <a:pt x="85874" y="376967"/>
                  <a:pt x="69287" y="381114"/>
                </a:cubicBezTo>
                <a:cubicBezTo>
                  <a:pt x="47507" y="386559"/>
                  <a:pt x="-13263" y="406514"/>
                  <a:pt x="2612" y="390639"/>
                </a:cubicBezTo>
                <a:cubicBezTo>
                  <a:pt x="23911" y="369340"/>
                  <a:pt x="59762" y="371589"/>
                  <a:pt x="88337" y="362064"/>
                </a:cubicBezTo>
                <a:cubicBezTo>
                  <a:pt x="127772" y="348919"/>
                  <a:pt x="108558" y="358108"/>
                  <a:pt x="145487" y="333489"/>
                </a:cubicBezTo>
                <a:cubicBezTo>
                  <a:pt x="135962" y="330314"/>
                  <a:pt x="124012" y="316864"/>
                  <a:pt x="116912" y="323964"/>
                </a:cubicBezTo>
                <a:cubicBezTo>
                  <a:pt x="109812" y="331064"/>
                  <a:pt x="116559" y="350743"/>
                  <a:pt x="126437" y="352539"/>
                </a:cubicBezTo>
                <a:cubicBezTo>
                  <a:pt x="157831" y="358247"/>
                  <a:pt x="189937" y="346189"/>
                  <a:pt x="221687" y="343014"/>
                </a:cubicBezTo>
                <a:cubicBezTo>
                  <a:pt x="231273" y="328635"/>
                  <a:pt x="295053" y="248344"/>
                  <a:pt x="174062" y="323964"/>
                </a:cubicBezTo>
                <a:cubicBezTo>
                  <a:pt x="162961" y="330902"/>
                  <a:pt x="167712" y="349364"/>
                  <a:pt x="164537" y="362064"/>
                </a:cubicBezTo>
                <a:cubicBezTo>
                  <a:pt x="177237" y="365239"/>
                  <a:pt x="189937" y="374764"/>
                  <a:pt x="202637" y="371589"/>
                </a:cubicBezTo>
                <a:cubicBezTo>
                  <a:pt x="218929" y="367516"/>
                  <a:pt x="257160" y="326591"/>
                  <a:pt x="269312" y="314439"/>
                </a:cubicBezTo>
                <a:cubicBezTo>
                  <a:pt x="272487" y="304914"/>
                  <a:pt x="288877" y="285864"/>
                  <a:pt x="278837" y="285864"/>
                </a:cubicBezTo>
                <a:cubicBezTo>
                  <a:pt x="97198" y="285864"/>
                  <a:pt x="120356" y="266410"/>
                  <a:pt x="69287" y="343014"/>
                </a:cubicBezTo>
                <a:cubicBezTo>
                  <a:pt x="64454" y="362348"/>
                  <a:pt x="50156" y="390558"/>
                  <a:pt x="69287" y="409689"/>
                </a:cubicBezTo>
                <a:cubicBezTo>
                  <a:pt x="76387" y="416789"/>
                  <a:pt x="88337" y="416039"/>
                  <a:pt x="97862" y="419214"/>
                </a:cubicBezTo>
                <a:cubicBezTo>
                  <a:pt x="107387" y="416039"/>
                  <a:pt x="118597" y="415961"/>
                  <a:pt x="126437" y="409689"/>
                </a:cubicBezTo>
                <a:cubicBezTo>
                  <a:pt x="147006" y="393234"/>
                  <a:pt x="195418" y="347927"/>
                  <a:pt x="212162" y="314439"/>
                </a:cubicBezTo>
                <a:cubicBezTo>
                  <a:pt x="218994" y="300774"/>
                  <a:pt x="228160" y="259971"/>
                  <a:pt x="231212" y="247764"/>
                </a:cubicBezTo>
                <a:cubicBezTo>
                  <a:pt x="213259" y="235796"/>
                  <a:pt x="189140" y="209536"/>
                  <a:pt x="164537" y="238239"/>
                </a:cubicBezTo>
                <a:cubicBezTo>
                  <a:pt x="151469" y="253485"/>
                  <a:pt x="145487" y="295389"/>
                  <a:pt x="145487" y="295389"/>
                </a:cubicBezTo>
                <a:cubicBezTo>
                  <a:pt x="148662" y="304914"/>
                  <a:pt x="147912" y="316864"/>
                  <a:pt x="155012" y="323964"/>
                </a:cubicBezTo>
                <a:cubicBezTo>
                  <a:pt x="162112" y="331064"/>
                  <a:pt x="173786" y="335667"/>
                  <a:pt x="183587" y="333489"/>
                </a:cubicBezTo>
                <a:cubicBezTo>
                  <a:pt x="204378" y="328869"/>
                  <a:pt x="222119" y="315257"/>
                  <a:pt x="240737" y="304914"/>
                </a:cubicBezTo>
                <a:cubicBezTo>
                  <a:pt x="273376" y="286781"/>
                  <a:pt x="278287" y="276889"/>
                  <a:pt x="307412" y="247764"/>
                </a:cubicBezTo>
                <a:cubicBezTo>
                  <a:pt x="304237" y="228714"/>
                  <a:pt x="307469" y="207382"/>
                  <a:pt x="297887" y="190614"/>
                </a:cubicBezTo>
                <a:cubicBezTo>
                  <a:pt x="292906" y="181897"/>
                  <a:pt x="279340" y="180588"/>
                  <a:pt x="269312" y="181089"/>
                </a:cubicBezTo>
                <a:cubicBezTo>
                  <a:pt x="215033" y="183803"/>
                  <a:pt x="161362" y="193789"/>
                  <a:pt x="107387" y="200139"/>
                </a:cubicBezTo>
                <a:cubicBezTo>
                  <a:pt x="101582" y="217555"/>
                  <a:pt x="81640" y="261627"/>
                  <a:pt x="107387" y="276339"/>
                </a:cubicBezTo>
                <a:cubicBezTo>
                  <a:pt x="124155" y="285921"/>
                  <a:pt x="145487" y="269989"/>
                  <a:pt x="164537" y="266814"/>
                </a:cubicBezTo>
                <a:cubicBezTo>
                  <a:pt x="174062" y="257289"/>
                  <a:pt x="181904" y="245711"/>
                  <a:pt x="193112" y="238239"/>
                </a:cubicBezTo>
                <a:cubicBezTo>
                  <a:pt x="201466" y="232670"/>
                  <a:pt x="213974" y="235142"/>
                  <a:pt x="221687" y="228714"/>
                </a:cubicBezTo>
                <a:cubicBezTo>
                  <a:pt x="233883" y="218551"/>
                  <a:pt x="241035" y="203532"/>
                  <a:pt x="250262" y="190614"/>
                </a:cubicBezTo>
                <a:cubicBezTo>
                  <a:pt x="273343" y="158301"/>
                  <a:pt x="267041" y="168851"/>
                  <a:pt x="278837" y="133464"/>
                </a:cubicBezTo>
                <a:cubicBezTo>
                  <a:pt x="275662" y="120764"/>
                  <a:pt x="277490" y="105586"/>
                  <a:pt x="269312" y="95364"/>
                </a:cubicBezTo>
                <a:cubicBezTo>
                  <a:pt x="253270" y="75311"/>
                  <a:pt x="228204" y="90017"/>
                  <a:pt x="212162" y="95364"/>
                </a:cubicBezTo>
                <a:cubicBezTo>
                  <a:pt x="186266" y="129892"/>
                  <a:pt x="174062" y="134748"/>
                  <a:pt x="174062" y="181089"/>
                </a:cubicBezTo>
                <a:cubicBezTo>
                  <a:pt x="174062" y="194180"/>
                  <a:pt x="180412" y="206489"/>
                  <a:pt x="183587" y="219189"/>
                </a:cubicBezTo>
                <a:cubicBezTo>
                  <a:pt x="215337" y="212839"/>
                  <a:pt x="249076" y="212894"/>
                  <a:pt x="278837" y="200139"/>
                </a:cubicBezTo>
                <a:cubicBezTo>
                  <a:pt x="297009" y="192351"/>
                  <a:pt x="333696" y="139693"/>
                  <a:pt x="345512" y="123939"/>
                </a:cubicBezTo>
                <a:cubicBezTo>
                  <a:pt x="342337" y="111239"/>
                  <a:pt x="343249" y="96731"/>
                  <a:pt x="335987" y="85839"/>
                </a:cubicBezTo>
                <a:cubicBezTo>
                  <a:pt x="307383" y="42933"/>
                  <a:pt x="212676" y="74684"/>
                  <a:pt x="193112" y="76314"/>
                </a:cubicBezTo>
                <a:cubicBezTo>
                  <a:pt x="171171" y="90942"/>
                  <a:pt x="155012" y="93267"/>
                  <a:pt x="155012" y="123939"/>
                </a:cubicBezTo>
                <a:cubicBezTo>
                  <a:pt x="155012" y="133979"/>
                  <a:pt x="161362" y="142989"/>
                  <a:pt x="164537" y="152514"/>
                </a:cubicBezTo>
                <a:cubicBezTo>
                  <a:pt x="180412" y="149339"/>
                  <a:pt x="197368" y="149564"/>
                  <a:pt x="212162" y="142989"/>
                </a:cubicBezTo>
                <a:cubicBezTo>
                  <a:pt x="245740" y="128065"/>
                  <a:pt x="251321" y="112826"/>
                  <a:pt x="269312" y="85839"/>
                </a:cubicBezTo>
                <a:cubicBezTo>
                  <a:pt x="251495" y="50204"/>
                  <a:pt x="246495" y="10083"/>
                  <a:pt x="183587" y="57264"/>
                </a:cubicBezTo>
                <a:cubicBezTo>
                  <a:pt x="170635" y="66978"/>
                  <a:pt x="177237" y="89014"/>
                  <a:pt x="174062" y="104889"/>
                </a:cubicBezTo>
                <a:cubicBezTo>
                  <a:pt x="177237" y="114414"/>
                  <a:pt x="173847" y="131029"/>
                  <a:pt x="183587" y="133464"/>
                </a:cubicBezTo>
                <a:cubicBezTo>
                  <a:pt x="200651" y="137730"/>
                  <a:pt x="264966" y="120263"/>
                  <a:pt x="288362" y="114414"/>
                </a:cubicBezTo>
                <a:cubicBezTo>
                  <a:pt x="358721" y="67508"/>
                  <a:pt x="327196" y="90051"/>
                  <a:pt x="383612" y="47739"/>
                </a:cubicBezTo>
                <a:cubicBezTo>
                  <a:pt x="380437" y="38214"/>
                  <a:pt x="380359" y="27004"/>
                  <a:pt x="374087" y="19164"/>
                </a:cubicBezTo>
                <a:cubicBezTo>
                  <a:pt x="345487" y="-16586"/>
                  <a:pt x="327108" y="6249"/>
                  <a:pt x="288362" y="19164"/>
                </a:cubicBezTo>
                <a:cubicBezTo>
                  <a:pt x="267681" y="60527"/>
                  <a:pt x="247286" y="80653"/>
                  <a:pt x="288362" y="133464"/>
                </a:cubicBezTo>
                <a:cubicBezTo>
                  <a:pt x="298301" y="146243"/>
                  <a:pt x="320112" y="139814"/>
                  <a:pt x="335987" y="142989"/>
                </a:cubicBezTo>
                <a:cubicBezTo>
                  <a:pt x="351862" y="136639"/>
                  <a:pt x="368951" y="132736"/>
                  <a:pt x="383612" y="123939"/>
                </a:cubicBezTo>
                <a:cubicBezTo>
                  <a:pt x="427606" y="97542"/>
                  <a:pt x="427038" y="92138"/>
                  <a:pt x="450287" y="57264"/>
                </a:cubicBezTo>
                <a:cubicBezTo>
                  <a:pt x="440762" y="47739"/>
                  <a:pt x="435136" y="29808"/>
                  <a:pt x="421712" y="28689"/>
                </a:cubicBezTo>
                <a:cubicBezTo>
                  <a:pt x="342322" y="22073"/>
                  <a:pt x="341710" y="40108"/>
                  <a:pt x="307412" y="85839"/>
                </a:cubicBezTo>
                <a:cubicBezTo>
                  <a:pt x="310587" y="114414"/>
                  <a:pt x="306259" y="144870"/>
                  <a:pt x="316937" y="171564"/>
                </a:cubicBezTo>
                <a:cubicBezTo>
                  <a:pt x="328499" y="200470"/>
                  <a:pt x="379641" y="164521"/>
                  <a:pt x="383612" y="162039"/>
                </a:cubicBezTo>
                <a:cubicBezTo>
                  <a:pt x="405548" y="148329"/>
                  <a:pt x="433346" y="125218"/>
                  <a:pt x="450287" y="104889"/>
                </a:cubicBezTo>
                <a:cubicBezTo>
                  <a:pt x="457616" y="96095"/>
                  <a:pt x="462987" y="85839"/>
                  <a:pt x="469337" y="76314"/>
                </a:cubicBezTo>
                <a:cubicBezTo>
                  <a:pt x="459812" y="66789"/>
                  <a:pt x="452458" y="54422"/>
                  <a:pt x="440762" y="47739"/>
                </a:cubicBezTo>
                <a:cubicBezTo>
                  <a:pt x="404765" y="27169"/>
                  <a:pt x="335109" y="44969"/>
                  <a:pt x="307412" y="47739"/>
                </a:cubicBezTo>
                <a:cubicBezTo>
                  <a:pt x="297841" y="86024"/>
                  <a:pt x="277834" y="147814"/>
                  <a:pt x="307412" y="181089"/>
                </a:cubicBezTo>
                <a:cubicBezTo>
                  <a:pt x="322327" y="197869"/>
                  <a:pt x="351862" y="174739"/>
                  <a:pt x="374087" y="171564"/>
                </a:cubicBezTo>
                <a:cubicBezTo>
                  <a:pt x="383612" y="165214"/>
                  <a:pt x="392723" y="158194"/>
                  <a:pt x="402662" y="152514"/>
                </a:cubicBezTo>
                <a:cubicBezTo>
                  <a:pt x="414990" y="145469"/>
                  <a:pt x="429208" y="141717"/>
                  <a:pt x="440762" y="133464"/>
                </a:cubicBezTo>
                <a:cubicBezTo>
                  <a:pt x="451723" y="125634"/>
                  <a:pt x="459812" y="114414"/>
                  <a:pt x="469337" y="104889"/>
                </a:cubicBezTo>
                <a:cubicBezTo>
                  <a:pt x="466162" y="95364"/>
                  <a:pt x="469337" y="79489"/>
                  <a:pt x="459812" y="76314"/>
                </a:cubicBezTo>
                <a:cubicBezTo>
                  <a:pt x="432349" y="67160"/>
                  <a:pt x="403464" y="91655"/>
                  <a:pt x="383612" y="104889"/>
                </a:cubicBezTo>
                <a:cubicBezTo>
                  <a:pt x="377262" y="123939"/>
                  <a:pt x="370332" y="142805"/>
                  <a:pt x="364562" y="162039"/>
                </a:cubicBezTo>
                <a:cubicBezTo>
                  <a:pt x="354513" y="195535"/>
                  <a:pt x="346747" y="221660"/>
                  <a:pt x="364562" y="257289"/>
                </a:cubicBezTo>
                <a:cubicBezTo>
                  <a:pt x="371948" y="272061"/>
                  <a:pt x="408188" y="281356"/>
                  <a:pt x="421712" y="285864"/>
                </a:cubicBezTo>
                <a:cubicBezTo>
                  <a:pt x="431237" y="273164"/>
                  <a:pt x="445926" y="263028"/>
                  <a:pt x="450287" y="247764"/>
                </a:cubicBezTo>
                <a:cubicBezTo>
                  <a:pt x="453045" y="238110"/>
                  <a:pt x="450502" y="221624"/>
                  <a:pt x="440762" y="219189"/>
                </a:cubicBezTo>
                <a:cubicBezTo>
                  <a:pt x="429656" y="216413"/>
                  <a:pt x="421712" y="231889"/>
                  <a:pt x="412187" y="238239"/>
                </a:cubicBezTo>
                <a:cubicBezTo>
                  <a:pt x="405837" y="250939"/>
                  <a:pt x="394898" y="262250"/>
                  <a:pt x="393137" y="276339"/>
                </a:cubicBezTo>
                <a:cubicBezTo>
                  <a:pt x="391513" y="289329"/>
                  <a:pt x="389571" y="314439"/>
                  <a:pt x="402662" y="314439"/>
                </a:cubicBezTo>
                <a:cubicBezTo>
                  <a:pt x="428260" y="314439"/>
                  <a:pt x="447112" y="289039"/>
                  <a:pt x="469337" y="276339"/>
                </a:cubicBezTo>
                <a:cubicBezTo>
                  <a:pt x="487421" y="249213"/>
                  <a:pt x="509972" y="229501"/>
                  <a:pt x="478862" y="190614"/>
                </a:cubicBezTo>
                <a:cubicBezTo>
                  <a:pt x="472590" y="182774"/>
                  <a:pt x="459812" y="196964"/>
                  <a:pt x="450287" y="200139"/>
                </a:cubicBezTo>
                <a:cubicBezTo>
                  <a:pt x="440427" y="209999"/>
                  <a:pt x="397796" y="242829"/>
                  <a:pt x="412187" y="266814"/>
                </a:cubicBezTo>
                <a:cubicBezTo>
                  <a:pt x="418922" y="278039"/>
                  <a:pt x="437587" y="273164"/>
                  <a:pt x="450287" y="276339"/>
                </a:cubicBezTo>
                <a:cubicBezTo>
                  <a:pt x="463129" y="263497"/>
                  <a:pt x="546366" y="220018"/>
                  <a:pt x="507437" y="181089"/>
                </a:cubicBezTo>
                <a:cubicBezTo>
                  <a:pt x="500337" y="173989"/>
                  <a:pt x="488387" y="174739"/>
                  <a:pt x="478862" y="171564"/>
                </a:cubicBezTo>
                <a:cubicBezTo>
                  <a:pt x="466162" y="174739"/>
                  <a:pt x="451414" y="173480"/>
                  <a:pt x="440762" y="181089"/>
                </a:cubicBezTo>
                <a:cubicBezTo>
                  <a:pt x="392016" y="215907"/>
                  <a:pt x="415723" y="251010"/>
                  <a:pt x="421712" y="304914"/>
                </a:cubicBezTo>
                <a:cubicBezTo>
                  <a:pt x="438919" y="299178"/>
                  <a:pt x="487946" y="283457"/>
                  <a:pt x="497912" y="276339"/>
                </a:cubicBezTo>
                <a:cubicBezTo>
                  <a:pt x="573309" y="222484"/>
                  <a:pt x="461567" y="266229"/>
                  <a:pt x="545537" y="238239"/>
                </a:cubicBezTo>
                <a:cubicBezTo>
                  <a:pt x="551887" y="228714"/>
                  <a:pt x="567363" y="220770"/>
                  <a:pt x="564587" y="209664"/>
                </a:cubicBezTo>
                <a:cubicBezTo>
                  <a:pt x="562152" y="199924"/>
                  <a:pt x="546052" y="200139"/>
                  <a:pt x="536012" y="200139"/>
                </a:cubicBezTo>
                <a:cubicBezTo>
                  <a:pt x="516699" y="200139"/>
                  <a:pt x="497912" y="206489"/>
                  <a:pt x="478862" y="209664"/>
                </a:cubicBezTo>
                <a:cubicBezTo>
                  <a:pt x="466162" y="222364"/>
                  <a:pt x="444801" y="230263"/>
                  <a:pt x="440762" y="247764"/>
                </a:cubicBezTo>
                <a:cubicBezTo>
                  <a:pt x="415950" y="355283"/>
                  <a:pt x="435390" y="338455"/>
                  <a:pt x="478862" y="323964"/>
                </a:cubicBezTo>
                <a:cubicBezTo>
                  <a:pt x="482070" y="319151"/>
                  <a:pt x="513071" y="278081"/>
                  <a:pt x="507437" y="266814"/>
                </a:cubicBezTo>
                <a:cubicBezTo>
                  <a:pt x="502947" y="257834"/>
                  <a:pt x="488387" y="260464"/>
                  <a:pt x="478862" y="257289"/>
                </a:cubicBezTo>
                <a:cubicBezTo>
                  <a:pt x="475687" y="266814"/>
                  <a:pt x="473827" y="276884"/>
                  <a:pt x="469337" y="285864"/>
                </a:cubicBezTo>
                <a:cubicBezTo>
                  <a:pt x="464217" y="296103"/>
                  <a:pt x="451707" y="303080"/>
                  <a:pt x="450287" y="314439"/>
                </a:cubicBezTo>
                <a:cubicBezTo>
                  <a:pt x="448279" y="330503"/>
                  <a:pt x="456637" y="346189"/>
                  <a:pt x="459812" y="362064"/>
                </a:cubicBezTo>
                <a:cubicBezTo>
                  <a:pt x="480826" y="351557"/>
                  <a:pt x="512066" y="343813"/>
                  <a:pt x="516962" y="314439"/>
                </a:cubicBezTo>
                <a:cubicBezTo>
                  <a:pt x="518613" y="304535"/>
                  <a:pt x="510612" y="295389"/>
                  <a:pt x="507437" y="285864"/>
                </a:cubicBezTo>
                <a:cubicBezTo>
                  <a:pt x="461369" y="303140"/>
                  <a:pt x="429194" y="303217"/>
                  <a:pt x="402662" y="343014"/>
                </a:cubicBezTo>
                <a:cubicBezTo>
                  <a:pt x="397093" y="351368"/>
                  <a:pt x="396312" y="362064"/>
                  <a:pt x="393137" y="371589"/>
                </a:cubicBezTo>
                <a:cubicBezTo>
                  <a:pt x="405837" y="377939"/>
                  <a:pt x="417038" y="390639"/>
                  <a:pt x="431237" y="390639"/>
                </a:cubicBezTo>
                <a:cubicBezTo>
                  <a:pt x="445436" y="390639"/>
                  <a:pt x="456042" y="376575"/>
                  <a:pt x="469337" y="371589"/>
                </a:cubicBezTo>
                <a:cubicBezTo>
                  <a:pt x="481594" y="366992"/>
                  <a:pt x="494737" y="365239"/>
                  <a:pt x="507437" y="362064"/>
                </a:cubicBezTo>
                <a:cubicBezTo>
                  <a:pt x="574112" y="317614"/>
                  <a:pt x="551887" y="343014"/>
                  <a:pt x="583637" y="295389"/>
                </a:cubicBezTo>
                <a:cubicBezTo>
                  <a:pt x="577287" y="285864"/>
                  <a:pt x="575946" y="268234"/>
                  <a:pt x="564587" y="266814"/>
                </a:cubicBezTo>
                <a:cubicBezTo>
                  <a:pt x="520262" y="261273"/>
                  <a:pt x="505073" y="285239"/>
                  <a:pt x="488387" y="314439"/>
                </a:cubicBezTo>
                <a:cubicBezTo>
                  <a:pt x="481342" y="326767"/>
                  <a:pt x="475687" y="339839"/>
                  <a:pt x="469337" y="352539"/>
                </a:cubicBezTo>
                <a:cubicBezTo>
                  <a:pt x="472389" y="364746"/>
                  <a:pt x="473275" y="413829"/>
                  <a:pt x="507437" y="400164"/>
                </a:cubicBezTo>
                <a:cubicBezTo>
                  <a:pt x="518066" y="395912"/>
                  <a:pt x="520137" y="381114"/>
                  <a:pt x="526487" y="371589"/>
                </a:cubicBezTo>
                <a:cubicBezTo>
                  <a:pt x="516962" y="368414"/>
                  <a:pt x="507952" y="362064"/>
                  <a:pt x="497912" y="362064"/>
                </a:cubicBezTo>
                <a:cubicBezTo>
                  <a:pt x="469993" y="362064"/>
                  <a:pt x="436797" y="397621"/>
                  <a:pt x="421712" y="409689"/>
                </a:cubicBezTo>
                <a:cubicBezTo>
                  <a:pt x="417047" y="423684"/>
                  <a:pt x="398064" y="476694"/>
                  <a:pt x="402662" y="485889"/>
                </a:cubicBezTo>
                <a:cubicBezTo>
                  <a:pt x="407152" y="494869"/>
                  <a:pt x="421712" y="479539"/>
                  <a:pt x="431237" y="476364"/>
                </a:cubicBezTo>
                <a:cubicBezTo>
                  <a:pt x="428062" y="466839"/>
                  <a:pt x="431237" y="444614"/>
                  <a:pt x="421712" y="447789"/>
                </a:cubicBezTo>
                <a:cubicBezTo>
                  <a:pt x="408242" y="452279"/>
                  <a:pt x="397389" y="472706"/>
                  <a:pt x="402662" y="485889"/>
                </a:cubicBezTo>
                <a:cubicBezTo>
                  <a:pt x="407524" y="498044"/>
                  <a:pt x="428062" y="492239"/>
                  <a:pt x="440762" y="495414"/>
                </a:cubicBezTo>
                <a:cubicBezTo>
                  <a:pt x="446778" y="491403"/>
                  <a:pt x="495071" y="464500"/>
                  <a:pt x="488387" y="447789"/>
                </a:cubicBezTo>
                <a:cubicBezTo>
                  <a:pt x="484765" y="438735"/>
                  <a:pt x="433027" y="422986"/>
                  <a:pt x="421712" y="419214"/>
                </a:cubicBezTo>
                <a:cubicBezTo>
                  <a:pt x="399487" y="422389"/>
                  <a:pt x="375553" y="419621"/>
                  <a:pt x="355037" y="428739"/>
                </a:cubicBezTo>
                <a:cubicBezTo>
                  <a:pt x="336537" y="436961"/>
                  <a:pt x="329831" y="481938"/>
                  <a:pt x="326462" y="495414"/>
                </a:cubicBezTo>
                <a:cubicBezTo>
                  <a:pt x="339162" y="501764"/>
                  <a:pt x="350639" y="517249"/>
                  <a:pt x="364562" y="514464"/>
                </a:cubicBezTo>
                <a:cubicBezTo>
                  <a:pt x="387013" y="509974"/>
                  <a:pt x="401234" y="486603"/>
                  <a:pt x="421712" y="476364"/>
                </a:cubicBezTo>
                <a:cubicBezTo>
                  <a:pt x="433421" y="470510"/>
                  <a:pt x="447112" y="470014"/>
                  <a:pt x="459812" y="466839"/>
                </a:cubicBezTo>
                <a:cubicBezTo>
                  <a:pt x="464603" y="459652"/>
                  <a:pt x="526662" y="397105"/>
                  <a:pt x="488387" y="371589"/>
                </a:cubicBezTo>
                <a:cubicBezTo>
                  <a:pt x="466602" y="357066"/>
                  <a:pt x="412187" y="352539"/>
                  <a:pt x="412187" y="352539"/>
                </a:cubicBezTo>
                <a:cubicBezTo>
                  <a:pt x="383612" y="355714"/>
                  <a:pt x="354354" y="355091"/>
                  <a:pt x="326462" y="362064"/>
                </a:cubicBezTo>
                <a:cubicBezTo>
                  <a:pt x="315356" y="364840"/>
                  <a:pt x="308126" y="375994"/>
                  <a:pt x="297887" y="381114"/>
                </a:cubicBezTo>
                <a:cubicBezTo>
                  <a:pt x="282594" y="388760"/>
                  <a:pt x="266137" y="393814"/>
                  <a:pt x="250262" y="400164"/>
                </a:cubicBezTo>
                <a:cubicBezTo>
                  <a:pt x="236253" y="421177"/>
                  <a:pt x="205266" y="450652"/>
                  <a:pt x="250262" y="476364"/>
                </a:cubicBezTo>
                <a:cubicBezTo>
                  <a:pt x="264318" y="484396"/>
                  <a:pt x="282012" y="470014"/>
                  <a:pt x="297887" y="466839"/>
                </a:cubicBezTo>
                <a:cubicBezTo>
                  <a:pt x="365320" y="428306"/>
                  <a:pt x="362893" y="437450"/>
                  <a:pt x="412187" y="381114"/>
                </a:cubicBezTo>
                <a:cubicBezTo>
                  <a:pt x="419725" y="372499"/>
                  <a:pt x="442628" y="353678"/>
                  <a:pt x="431237" y="352539"/>
                </a:cubicBezTo>
                <a:cubicBezTo>
                  <a:pt x="392803" y="348696"/>
                  <a:pt x="355037" y="365239"/>
                  <a:pt x="316937" y="371589"/>
                </a:cubicBezTo>
                <a:cubicBezTo>
                  <a:pt x="306911" y="377604"/>
                  <a:pt x="250262" y="402352"/>
                  <a:pt x="250262" y="428739"/>
                </a:cubicBezTo>
                <a:cubicBezTo>
                  <a:pt x="250262" y="442938"/>
                  <a:pt x="259272" y="456799"/>
                  <a:pt x="269312" y="466839"/>
                </a:cubicBezTo>
                <a:cubicBezTo>
                  <a:pt x="279352" y="476879"/>
                  <a:pt x="294712" y="479539"/>
                  <a:pt x="307412" y="485889"/>
                </a:cubicBezTo>
                <a:cubicBezTo>
                  <a:pt x="326462" y="482714"/>
                  <a:pt x="354626" y="492925"/>
                  <a:pt x="364562" y="476364"/>
                </a:cubicBezTo>
                <a:cubicBezTo>
                  <a:pt x="378829" y="452586"/>
                  <a:pt x="304247" y="422394"/>
                  <a:pt x="297887" y="419214"/>
                </a:cubicBezTo>
                <a:cubicBezTo>
                  <a:pt x="266137" y="425564"/>
                  <a:pt x="227005" y="416942"/>
                  <a:pt x="202637" y="438264"/>
                </a:cubicBezTo>
                <a:cubicBezTo>
                  <a:pt x="174927" y="462510"/>
                  <a:pt x="241615" y="499174"/>
                  <a:pt x="250262" y="504939"/>
                </a:cubicBezTo>
                <a:cubicBezTo>
                  <a:pt x="262962" y="501764"/>
                  <a:pt x="276653" y="501268"/>
                  <a:pt x="288362" y="495414"/>
                </a:cubicBezTo>
                <a:cubicBezTo>
                  <a:pt x="403692" y="437749"/>
                  <a:pt x="267637" y="486447"/>
                  <a:pt x="355037" y="457314"/>
                </a:cubicBezTo>
                <a:cubicBezTo>
                  <a:pt x="364562" y="444614"/>
                  <a:pt x="379762" y="434615"/>
                  <a:pt x="383612" y="419214"/>
                </a:cubicBezTo>
                <a:cubicBezTo>
                  <a:pt x="386787" y="406514"/>
                  <a:pt x="382606" y="391053"/>
                  <a:pt x="374087" y="381114"/>
                </a:cubicBezTo>
                <a:cubicBezTo>
                  <a:pt x="362039" y="367058"/>
                  <a:pt x="342646" y="361530"/>
                  <a:pt x="326462" y="352539"/>
                </a:cubicBezTo>
                <a:cubicBezTo>
                  <a:pt x="285709" y="329899"/>
                  <a:pt x="293788" y="334845"/>
                  <a:pt x="250262" y="323964"/>
                </a:cubicBezTo>
                <a:cubicBezTo>
                  <a:pt x="234387" y="327139"/>
                  <a:pt x="215811" y="324079"/>
                  <a:pt x="202637" y="333489"/>
                </a:cubicBezTo>
                <a:cubicBezTo>
                  <a:pt x="167644" y="358484"/>
                  <a:pt x="185933" y="451046"/>
                  <a:pt x="193112" y="466839"/>
                </a:cubicBezTo>
                <a:cubicBezTo>
                  <a:pt x="198529" y="478756"/>
                  <a:pt x="218512" y="473189"/>
                  <a:pt x="231212" y="476364"/>
                </a:cubicBezTo>
                <a:cubicBezTo>
                  <a:pt x="253437" y="463664"/>
                  <a:pt x="275937" y="451434"/>
                  <a:pt x="297887" y="438264"/>
                </a:cubicBezTo>
                <a:cubicBezTo>
                  <a:pt x="307703" y="432374"/>
                  <a:pt x="316523" y="424894"/>
                  <a:pt x="326462" y="419214"/>
                </a:cubicBezTo>
                <a:cubicBezTo>
                  <a:pt x="338790" y="412169"/>
                  <a:pt x="351862" y="406514"/>
                  <a:pt x="364562" y="400164"/>
                </a:cubicBezTo>
                <a:cubicBezTo>
                  <a:pt x="370912" y="387464"/>
                  <a:pt x="383612" y="376263"/>
                  <a:pt x="383612" y="362064"/>
                </a:cubicBezTo>
                <a:cubicBezTo>
                  <a:pt x="383612" y="337400"/>
                  <a:pt x="356890" y="312753"/>
                  <a:pt x="335987" y="304914"/>
                </a:cubicBezTo>
                <a:cubicBezTo>
                  <a:pt x="320828" y="299230"/>
                  <a:pt x="304237" y="298564"/>
                  <a:pt x="288362" y="295389"/>
                </a:cubicBezTo>
                <a:cubicBezTo>
                  <a:pt x="266446" y="297075"/>
                  <a:pt x="167644" y="284362"/>
                  <a:pt x="135962" y="323964"/>
                </a:cubicBezTo>
                <a:cubicBezTo>
                  <a:pt x="129690" y="331804"/>
                  <a:pt x="128872" y="342799"/>
                  <a:pt x="126437" y="352539"/>
                </a:cubicBezTo>
                <a:cubicBezTo>
                  <a:pt x="122510" y="368245"/>
                  <a:pt x="120087" y="384289"/>
                  <a:pt x="116912" y="400164"/>
                </a:cubicBezTo>
                <a:cubicBezTo>
                  <a:pt x="121968" y="420389"/>
                  <a:pt x="132828" y="471120"/>
                  <a:pt x="145487" y="485889"/>
                </a:cubicBezTo>
                <a:cubicBezTo>
                  <a:pt x="154903" y="496874"/>
                  <a:pt x="196749" y="509326"/>
                  <a:pt x="212162" y="514464"/>
                </a:cubicBezTo>
                <a:cubicBezTo>
                  <a:pt x="240737" y="508114"/>
                  <a:pt x="269489" y="502514"/>
                  <a:pt x="297887" y="495414"/>
                </a:cubicBezTo>
                <a:cubicBezTo>
                  <a:pt x="307627" y="492979"/>
                  <a:pt x="318749" y="492317"/>
                  <a:pt x="326462" y="485889"/>
                </a:cubicBezTo>
                <a:cubicBezTo>
                  <a:pt x="338658" y="475726"/>
                  <a:pt x="345512" y="460489"/>
                  <a:pt x="355037" y="447789"/>
                </a:cubicBezTo>
                <a:cubicBezTo>
                  <a:pt x="351862" y="435089"/>
                  <a:pt x="352774" y="420581"/>
                  <a:pt x="345512" y="409689"/>
                </a:cubicBezTo>
                <a:cubicBezTo>
                  <a:pt x="315354" y="364452"/>
                  <a:pt x="252621" y="409934"/>
                  <a:pt x="221687" y="419214"/>
                </a:cubicBezTo>
                <a:cubicBezTo>
                  <a:pt x="224862" y="450964"/>
                  <a:pt x="221122" y="484193"/>
                  <a:pt x="231212" y="514464"/>
                </a:cubicBezTo>
                <a:cubicBezTo>
                  <a:pt x="234832" y="525324"/>
                  <a:pt x="249848" y="527834"/>
                  <a:pt x="259787" y="533514"/>
                </a:cubicBezTo>
                <a:cubicBezTo>
                  <a:pt x="292743" y="552346"/>
                  <a:pt x="294404" y="551403"/>
                  <a:pt x="326462" y="562089"/>
                </a:cubicBezTo>
                <a:cubicBezTo>
                  <a:pt x="345512" y="558914"/>
                  <a:pt x="369956" y="566220"/>
                  <a:pt x="383612" y="552564"/>
                </a:cubicBezTo>
                <a:cubicBezTo>
                  <a:pt x="391707" y="544469"/>
                  <a:pt x="365559" y="538023"/>
                  <a:pt x="355037" y="533514"/>
                </a:cubicBezTo>
                <a:cubicBezTo>
                  <a:pt x="343005" y="528357"/>
                  <a:pt x="329637" y="527164"/>
                  <a:pt x="316937" y="523989"/>
                </a:cubicBezTo>
                <a:cubicBezTo>
                  <a:pt x="303893" y="528337"/>
                  <a:pt x="236585" y="540271"/>
                  <a:pt x="297887" y="581139"/>
                </a:cubicBezTo>
                <a:cubicBezTo>
                  <a:pt x="311357" y="590119"/>
                  <a:pt x="329637" y="574789"/>
                  <a:pt x="345512" y="571614"/>
                </a:cubicBezTo>
                <a:cubicBezTo>
                  <a:pt x="348687" y="562089"/>
                  <a:pt x="364691" y="545797"/>
                  <a:pt x="355037" y="543039"/>
                </a:cubicBezTo>
                <a:cubicBezTo>
                  <a:pt x="305238" y="528811"/>
                  <a:pt x="283249" y="549623"/>
                  <a:pt x="250262" y="571614"/>
                </a:cubicBezTo>
                <a:cubicBezTo>
                  <a:pt x="253437" y="581139"/>
                  <a:pt x="250047" y="597754"/>
                  <a:pt x="259787" y="600189"/>
                </a:cubicBezTo>
                <a:cubicBezTo>
                  <a:pt x="304363" y="611333"/>
                  <a:pt x="324829" y="591753"/>
                  <a:pt x="355037" y="571614"/>
                </a:cubicBezTo>
                <a:cubicBezTo>
                  <a:pt x="349399" y="588529"/>
                  <a:pt x="325306" y="629149"/>
                  <a:pt x="383612" y="609714"/>
                </a:cubicBezTo>
                <a:cubicBezTo>
                  <a:pt x="394472" y="606094"/>
                  <a:pt x="394567" y="589234"/>
                  <a:pt x="402662" y="581139"/>
                </a:cubicBezTo>
                <a:cubicBezTo>
                  <a:pt x="417037" y="566764"/>
                  <a:pt x="434412" y="555739"/>
                  <a:pt x="450287" y="543039"/>
                </a:cubicBezTo>
                <a:cubicBezTo>
                  <a:pt x="456637" y="523989"/>
                  <a:pt x="467339" y="505870"/>
                  <a:pt x="469337" y="485889"/>
                </a:cubicBezTo>
                <a:cubicBezTo>
                  <a:pt x="470640" y="472863"/>
                  <a:pt x="470704" y="440527"/>
                  <a:pt x="459812" y="447789"/>
                </a:cubicBezTo>
                <a:cubicBezTo>
                  <a:pt x="443104" y="458928"/>
                  <a:pt x="431782" y="486978"/>
                  <a:pt x="440762" y="504939"/>
                </a:cubicBezTo>
                <a:cubicBezTo>
                  <a:pt x="447112" y="517639"/>
                  <a:pt x="466162" y="492239"/>
                  <a:pt x="478862" y="485889"/>
                </a:cubicBezTo>
                <a:cubicBezTo>
                  <a:pt x="486732" y="475396"/>
                  <a:pt x="541572" y="421994"/>
                  <a:pt x="497912" y="400164"/>
                </a:cubicBezTo>
                <a:cubicBezTo>
                  <a:pt x="485864" y="394140"/>
                  <a:pt x="478862" y="419214"/>
                  <a:pt x="469337" y="428739"/>
                </a:cubicBezTo>
                <a:cubicBezTo>
                  <a:pt x="472512" y="438264"/>
                  <a:pt x="468822" y="457314"/>
                  <a:pt x="478862" y="457314"/>
                </a:cubicBezTo>
                <a:cubicBezTo>
                  <a:pt x="490310" y="457314"/>
                  <a:pt x="492430" y="438789"/>
                  <a:pt x="497912" y="428739"/>
                </a:cubicBezTo>
                <a:cubicBezTo>
                  <a:pt x="511510" y="403808"/>
                  <a:pt x="536012" y="352539"/>
                  <a:pt x="536012" y="352539"/>
                </a:cubicBezTo>
                <a:cubicBezTo>
                  <a:pt x="526487" y="346189"/>
                  <a:pt x="509920" y="344664"/>
                  <a:pt x="507437" y="333489"/>
                </a:cubicBezTo>
                <a:cubicBezTo>
                  <a:pt x="487896" y="245552"/>
                  <a:pt x="548006" y="290803"/>
                  <a:pt x="507437" y="209664"/>
                </a:cubicBezTo>
                <a:cubicBezTo>
                  <a:pt x="500051" y="194892"/>
                  <a:pt x="463811" y="185597"/>
                  <a:pt x="450287" y="181089"/>
                </a:cubicBezTo>
                <a:cubicBezTo>
                  <a:pt x="447112" y="190614"/>
                  <a:pt x="431782" y="205174"/>
                  <a:pt x="440762" y="209664"/>
                </a:cubicBezTo>
                <a:cubicBezTo>
                  <a:pt x="479826" y="229196"/>
                  <a:pt x="502333" y="181545"/>
                  <a:pt x="516962" y="162039"/>
                </a:cubicBezTo>
                <a:cubicBezTo>
                  <a:pt x="510612" y="152514"/>
                  <a:pt x="507437" y="139814"/>
                  <a:pt x="497912" y="133464"/>
                </a:cubicBezTo>
                <a:cubicBezTo>
                  <a:pt x="468101" y="113590"/>
                  <a:pt x="408034" y="130411"/>
                  <a:pt x="383612" y="133464"/>
                </a:cubicBezTo>
                <a:cubicBezTo>
                  <a:pt x="377262" y="146164"/>
                  <a:pt x="366130" y="157452"/>
                  <a:pt x="364562" y="171564"/>
                </a:cubicBezTo>
                <a:cubicBezTo>
                  <a:pt x="362774" y="187654"/>
                  <a:pt x="357898" y="219189"/>
                  <a:pt x="374087" y="219189"/>
                </a:cubicBezTo>
                <a:cubicBezTo>
                  <a:pt x="392600" y="219189"/>
                  <a:pt x="393137" y="187439"/>
                  <a:pt x="402662" y="171564"/>
                </a:cubicBezTo>
                <a:cubicBezTo>
                  <a:pt x="402062" y="169162"/>
                  <a:pt x="393797" y="99796"/>
                  <a:pt x="364562" y="114414"/>
                </a:cubicBezTo>
                <a:cubicBezTo>
                  <a:pt x="352853" y="120268"/>
                  <a:pt x="358212" y="139814"/>
                  <a:pt x="355037" y="152514"/>
                </a:cubicBezTo>
                <a:cubicBezTo>
                  <a:pt x="365903" y="185112"/>
                  <a:pt x="367499" y="221138"/>
                  <a:pt x="431237" y="171564"/>
                </a:cubicBezTo>
                <a:cubicBezTo>
                  <a:pt x="447088" y="159236"/>
                  <a:pt x="450287" y="114414"/>
                  <a:pt x="450287" y="114414"/>
                </a:cubicBezTo>
                <a:cubicBezTo>
                  <a:pt x="393975" y="95643"/>
                  <a:pt x="397353" y="91817"/>
                  <a:pt x="307412" y="123939"/>
                </a:cubicBezTo>
                <a:cubicBezTo>
                  <a:pt x="296631" y="127789"/>
                  <a:pt x="297301" y="145363"/>
                  <a:pt x="288362" y="152514"/>
                </a:cubicBezTo>
                <a:cubicBezTo>
                  <a:pt x="280522" y="158786"/>
                  <a:pt x="269312" y="158864"/>
                  <a:pt x="259787" y="162039"/>
                </a:cubicBezTo>
                <a:cubicBezTo>
                  <a:pt x="249504" y="177464"/>
                  <a:pt x="224543" y="198614"/>
                  <a:pt x="250262" y="219189"/>
                </a:cubicBezTo>
                <a:cubicBezTo>
                  <a:pt x="260484" y="227367"/>
                  <a:pt x="275662" y="225539"/>
                  <a:pt x="288362" y="228714"/>
                </a:cubicBezTo>
                <a:cubicBezTo>
                  <a:pt x="297887" y="225539"/>
                  <a:pt x="308220" y="224170"/>
                  <a:pt x="316937" y="219189"/>
                </a:cubicBezTo>
                <a:cubicBezTo>
                  <a:pt x="397668" y="173057"/>
                  <a:pt x="318094" y="202928"/>
                  <a:pt x="383612" y="181089"/>
                </a:cubicBezTo>
                <a:cubicBezTo>
                  <a:pt x="393137" y="171564"/>
                  <a:pt x="401839" y="161138"/>
                  <a:pt x="412187" y="152514"/>
                </a:cubicBezTo>
                <a:cubicBezTo>
                  <a:pt x="420981" y="145185"/>
                  <a:pt x="440762" y="144912"/>
                  <a:pt x="440762" y="133464"/>
                </a:cubicBezTo>
                <a:cubicBezTo>
                  <a:pt x="440762" y="122016"/>
                  <a:pt x="421712" y="120764"/>
                  <a:pt x="412187" y="114414"/>
                </a:cubicBezTo>
                <a:cubicBezTo>
                  <a:pt x="396312" y="117589"/>
                  <a:pt x="378714" y="116077"/>
                  <a:pt x="364562" y="123939"/>
                </a:cubicBezTo>
                <a:cubicBezTo>
                  <a:pt x="331648" y="142225"/>
                  <a:pt x="325274" y="160045"/>
                  <a:pt x="316937" y="190614"/>
                </a:cubicBezTo>
                <a:cubicBezTo>
                  <a:pt x="310048" y="215873"/>
                  <a:pt x="297887" y="266814"/>
                  <a:pt x="297887" y="266814"/>
                </a:cubicBezTo>
                <a:cubicBezTo>
                  <a:pt x="301062" y="285864"/>
                  <a:pt x="293756" y="310308"/>
                  <a:pt x="307412" y="323964"/>
                </a:cubicBezTo>
                <a:cubicBezTo>
                  <a:pt x="316669" y="333221"/>
                  <a:pt x="333549" y="319756"/>
                  <a:pt x="345512" y="314439"/>
                </a:cubicBezTo>
                <a:cubicBezTo>
                  <a:pt x="362430" y="306920"/>
                  <a:pt x="377262" y="295389"/>
                  <a:pt x="393137" y="285864"/>
                </a:cubicBezTo>
                <a:cubicBezTo>
                  <a:pt x="438499" y="217822"/>
                  <a:pt x="453449" y="234267"/>
                  <a:pt x="393137" y="219189"/>
                </a:cubicBezTo>
                <a:cubicBezTo>
                  <a:pt x="370912" y="225539"/>
                  <a:pt x="347923" y="229655"/>
                  <a:pt x="326462" y="238239"/>
                </a:cubicBezTo>
                <a:cubicBezTo>
                  <a:pt x="304360" y="247080"/>
                  <a:pt x="285176" y="270000"/>
                  <a:pt x="269312" y="285864"/>
                </a:cubicBezTo>
                <a:cubicBezTo>
                  <a:pt x="267358" y="291726"/>
                  <a:pt x="245866" y="337152"/>
                  <a:pt x="269312" y="343014"/>
                </a:cubicBezTo>
                <a:cubicBezTo>
                  <a:pt x="291092" y="348459"/>
                  <a:pt x="313762" y="336664"/>
                  <a:pt x="335987" y="333489"/>
                </a:cubicBezTo>
                <a:cubicBezTo>
                  <a:pt x="405159" y="298903"/>
                  <a:pt x="403395" y="315537"/>
                  <a:pt x="431237" y="266814"/>
                </a:cubicBezTo>
                <a:cubicBezTo>
                  <a:pt x="438282" y="254486"/>
                  <a:pt x="443937" y="241414"/>
                  <a:pt x="450287" y="228714"/>
                </a:cubicBezTo>
                <a:cubicBezTo>
                  <a:pt x="391326" y="199233"/>
                  <a:pt x="398935" y="193513"/>
                  <a:pt x="307412" y="228714"/>
                </a:cubicBezTo>
                <a:cubicBezTo>
                  <a:pt x="296727" y="232823"/>
                  <a:pt x="294712" y="247764"/>
                  <a:pt x="288362" y="257289"/>
                </a:cubicBezTo>
                <a:cubicBezTo>
                  <a:pt x="283990" y="274777"/>
                  <a:pt x="265041" y="327467"/>
                  <a:pt x="288362" y="343014"/>
                </a:cubicBezTo>
                <a:cubicBezTo>
                  <a:pt x="301832" y="351994"/>
                  <a:pt x="320421" y="337937"/>
                  <a:pt x="335987" y="333489"/>
                </a:cubicBezTo>
                <a:cubicBezTo>
                  <a:pt x="364949" y="325214"/>
                  <a:pt x="421712" y="304914"/>
                  <a:pt x="421712" y="304914"/>
                </a:cubicBezTo>
                <a:cubicBezTo>
                  <a:pt x="431237" y="295389"/>
                  <a:pt x="439939" y="284963"/>
                  <a:pt x="450287" y="276339"/>
                </a:cubicBezTo>
                <a:cubicBezTo>
                  <a:pt x="459081" y="269010"/>
                  <a:pt x="470767" y="265384"/>
                  <a:pt x="478862" y="257289"/>
                </a:cubicBezTo>
                <a:cubicBezTo>
                  <a:pt x="486957" y="249194"/>
                  <a:pt x="491562" y="238239"/>
                  <a:pt x="497912" y="228714"/>
                </a:cubicBezTo>
                <a:cubicBezTo>
                  <a:pt x="494737" y="219189"/>
                  <a:pt x="495487" y="207239"/>
                  <a:pt x="488387" y="200139"/>
                </a:cubicBezTo>
                <a:cubicBezTo>
                  <a:pt x="481287" y="193039"/>
                  <a:pt x="469552" y="193049"/>
                  <a:pt x="459812" y="190614"/>
                </a:cubicBezTo>
                <a:cubicBezTo>
                  <a:pt x="444106" y="186687"/>
                  <a:pt x="428062" y="184264"/>
                  <a:pt x="412187" y="181089"/>
                </a:cubicBezTo>
                <a:cubicBezTo>
                  <a:pt x="391511" y="190278"/>
                  <a:pt x="304836" y="212123"/>
                  <a:pt x="297887" y="257289"/>
                </a:cubicBezTo>
                <a:cubicBezTo>
                  <a:pt x="293515" y="285706"/>
                  <a:pt x="297587" y="315994"/>
                  <a:pt x="307412" y="343014"/>
                </a:cubicBezTo>
                <a:cubicBezTo>
                  <a:pt x="311324" y="353772"/>
                  <a:pt x="326462" y="355714"/>
                  <a:pt x="335987" y="362064"/>
                </a:cubicBezTo>
                <a:cubicBezTo>
                  <a:pt x="345512" y="352539"/>
                  <a:pt x="356292" y="344122"/>
                  <a:pt x="364562" y="333489"/>
                </a:cubicBezTo>
                <a:cubicBezTo>
                  <a:pt x="378618" y="315417"/>
                  <a:pt x="402662" y="276339"/>
                  <a:pt x="402662" y="276339"/>
                </a:cubicBezTo>
                <a:cubicBezTo>
                  <a:pt x="399487" y="266814"/>
                  <a:pt x="401491" y="253333"/>
                  <a:pt x="393137" y="247764"/>
                </a:cubicBezTo>
                <a:cubicBezTo>
                  <a:pt x="379667" y="238784"/>
                  <a:pt x="361683" y="237469"/>
                  <a:pt x="345512" y="238239"/>
                </a:cubicBezTo>
                <a:cubicBezTo>
                  <a:pt x="294375" y="240674"/>
                  <a:pt x="243912" y="250939"/>
                  <a:pt x="193112" y="257289"/>
                </a:cubicBezTo>
                <a:cubicBezTo>
                  <a:pt x="186762" y="276339"/>
                  <a:pt x="174062" y="295389"/>
                  <a:pt x="193112" y="314439"/>
                </a:cubicBezTo>
                <a:cubicBezTo>
                  <a:pt x="200212" y="321539"/>
                  <a:pt x="212162" y="320789"/>
                  <a:pt x="221687" y="323964"/>
                </a:cubicBezTo>
                <a:cubicBezTo>
                  <a:pt x="243912" y="320789"/>
                  <a:pt x="266582" y="319884"/>
                  <a:pt x="288362" y="314439"/>
                </a:cubicBezTo>
                <a:cubicBezTo>
                  <a:pt x="306770" y="309837"/>
                  <a:pt x="381723" y="275184"/>
                  <a:pt x="393137" y="266814"/>
                </a:cubicBezTo>
                <a:cubicBezTo>
                  <a:pt x="423968" y="244205"/>
                  <a:pt x="450287" y="216014"/>
                  <a:pt x="478862" y="190614"/>
                </a:cubicBezTo>
                <a:cubicBezTo>
                  <a:pt x="485212" y="177914"/>
                  <a:pt x="496344" y="166626"/>
                  <a:pt x="497912" y="152514"/>
                </a:cubicBezTo>
                <a:cubicBezTo>
                  <a:pt x="499700" y="136424"/>
                  <a:pt x="497367" y="118359"/>
                  <a:pt x="488387" y="104889"/>
                </a:cubicBezTo>
                <a:cubicBezTo>
                  <a:pt x="482818" y="96535"/>
                  <a:pt x="469466" y="98122"/>
                  <a:pt x="459812" y="95364"/>
                </a:cubicBezTo>
                <a:cubicBezTo>
                  <a:pt x="447225" y="91768"/>
                  <a:pt x="434015" y="90313"/>
                  <a:pt x="421712" y="85839"/>
                </a:cubicBezTo>
                <a:cubicBezTo>
                  <a:pt x="398988" y="77576"/>
                  <a:pt x="377262" y="66789"/>
                  <a:pt x="355037" y="57264"/>
                </a:cubicBezTo>
                <a:cubicBezTo>
                  <a:pt x="329637" y="60439"/>
                  <a:pt x="302604" y="57282"/>
                  <a:pt x="278837" y="66789"/>
                </a:cubicBezTo>
                <a:cubicBezTo>
                  <a:pt x="239524" y="82514"/>
                  <a:pt x="271668" y="149135"/>
                  <a:pt x="278837" y="162039"/>
                </a:cubicBezTo>
                <a:cubicBezTo>
                  <a:pt x="284396" y="172046"/>
                  <a:pt x="297887" y="174739"/>
                  <a:pt x="307412" y="181089"/>
                </a:cubicBezTo>
                <a:cubicBezTo>
                  <a:pt x="323287" y="171564"/>
                  <a:pt x="338021" y="159807"/>
                  <a:pt x="355037" y="152514"/>
                </a:cubicBezTo>
                <a:cubicBezTo>
                  <a:pt x="382722" y="140649"/>
                  <a:pt x="440762" y="123939"/>
                  <a:pt x="440762" y="123939"/>
                </a:cubicBezTo>
                <a:cubicBezTo>
                  <a:pt x="450287" y="114414"/>
                  <a:pt x="471979" y="108573"/>
                  <a:pt x="469337" y="95364"/>
                </a:cubicBezTo>
                <a:cubicBezTo>
                  <a:pt x="466552" y="81441"/>
                  <a:pt x="445436" y="76314"/>
                  <a:pt x="431237" y="76314"/>
                </a:cubicBezTo>
                <a:cubicBezTo>
                  <a:pt x="401965" y="76314"/>
                  <a:pt x="374087" y="89014"/>
                  <a:pt x="345512" y="95364"/>
                </a:cubicBezTo>
                <a:cubicBezTo>
                  <a:pt x="332812" y="104889"/>
                  <a:pt x="316937" y="111239"/>
                  <a:pt x="307412" y="123939"/>
                </a:cubicBezTo>
                <a:cubicBezTo>
                  <a:pt x="288831" y="148714"/>
                  <a:pt x="278872" y="190667"/>
                  <a:pt x="297887" y="219189"/>
                </a:cubicBezTo>
                <a:cubicBezTo>
                  <a:pt x="303456" y="227543"/>
                  <a:pt x="316937" y="225539"/>
                  <a:pt x="326462" y="228714"/>
                </a:cubicBezTo>
                <a:cubicBezTo>
                  <a:pt x="358212" y="225539"/>
                  <a:pt x="391031" y="227955"/>
                  <a:pt x="421712" y="219189"/>
                </a:cubicBezTo>
                <a:cubicBezTo>
                  <a:pt x="433989" y="215681"/>
                  <a:pt x="486244" y="186010"/>
                  <a:pt x="450287" y="162039"/>
                </a:cubicBezTo>
                <a:cubicBezTo>
                  <a:pt x="436817" y="153059"/>
                  <a:pt x="418537" y="155689"/>
                  <a:pt x="402662" y="152514"/>
                </a:cubicBezTo>
                <a:cubicBezTo>
                  <a:pt x="373084" y="159087"/>
                  <a:pt x="219623" y="146644"/>
                  <a:pt x="212162" y="228714"/>
                </a:cubicBezTo>
                <a:cubicBezTo>
                  <a:pt x="210129" y="251072"/>
                  <a:pt x="215236" y="273885"/>
                  <a:pt x="221687" y="295389"/>
                </a:cubicBezTo>
                <a:cubicBezTo>
                  <a:pt x="224976" y="306354"/>
                  <a:pt x="234387" y="314439"/>
                  <a:pt x="240737" y="323964"/>
                </a:cubicBezTo>
                <a:cubicBezTo>
                  <a:pt x="259787" y="320789"/>
                  <a:pt x="280239" y="322283"/>
                  <a:pt x="297887" y="314439"/>
                </a:cubicBezTo>
                <a:cubicBezTo>
                  <a:pt x="315257" y="306719"/>
                  <a:pt x="350336" y="250053"/>
                  <a:pt x="307412" y="314439"/>
                </a:cubicBezTo>
                <a:lnTo>
                  <a:pt x="316937" y="343014"/>
                </a:ln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37" y="5540980"/>
            <a:ext cx="1981463" cy="1317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878"/>
          <a:stretch/>
        </p:blipFill>
        <p:spPr>
          <a:xfrm>
            <a:off x="7516908" y="5691227"/>
            <a:ext cx="1139020" cy="8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4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430" y="1085915"/>
            <a:ext cx="7629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Differential diagnosis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Any cause of biliary dilatation, including post-operative stricture</a:t>
            </a:r>
            <a:endParaRPr lang="en-US" dirty="0"/>
          </a:p>
          <a:p>
            <a:r>
              <a:rPr lang="en-US" dirty="0" smtClean="0"/>
              <a:t>Calculi</a:t>
            </a:r>
          </a:p>
          <a:p>
            <a:r>
              <a:rPr lang="en-US" dirty="0" err="1" smtClean="0"/>
              <a:t>Inspissated</a:t>
            </a:r>
            <a:r>
              <a:rPr lang="en-US" dirty="0" smtClean="0"/>
              <a:t> bile</a:t>
            </a:r>
          </a:p>
          <a:p>
            <a:r>
              <a:rPr lang="en-US" dirty="0" smtClean="0"/>
              <a:t>Typical CCA</a:t>
            </a:r>
          </a:p>
          <a:p>
            <a:r>
              <a:rPr lang="en-US" dirty="0" smtClean="0"/>
              <a:t>Biliary metastases</a:t>
            </a:r>
          </a:p>
          <a:p>
            <a:r>
              <a:rPr lang="en-US" dirty="0" smtClean="0"/>
              <a:t>Granulomata</a:t>
            </a:r>
          </a:p>
          <a:p>
            <a:r>
              <a:rPr lang="en-US" dirty="0" err="1" smtClean="0"/>
              <a:t>Cystadenoma</a:t>
            </a:r>
            <a:endParaRPr lang="en-US" dirty="0" smtClean="0"/>
          </a:p>
          <a:p>
            <a:r>
              <a:rPr lang="en-US" dirty="0" err="1" smtClean="0"/>
              <a:t>Caroli’s</a:t>
            </a:r>
            <a:endParaRPr lang="en-US" dirty="0" smtClean="0"/>
          </a:p>
          <a:p>
            <a:r>
              <a:rPr lang="en-US" dirty="0" smtClean="0"/>
              <a:t>Cystic metastases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400" dirty="0"/>
          </a:p>
          <a:p>
            <a:r>
              <a:rPr lang="en-US" sz="1400" dirty="0" smtClean="0"/>
              <a:t>							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99" y="6265855"/>
            <a:ext cx="3959556" cy="498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t="22686" r="5926" b="22686"/>
          <a:stretch/>
        </p:blipFill>
        <p:spPr>
          <a:xfrm>
            <a:off x="5503333" y="2197641"/>
            <a:ext cx="2747335" cy="21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8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00"/>
            <a:ext cx="9144000" cy="483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0878"/>
          <a:stretch/>
        </p:blipFill>
        <p:spPr>
          <a:xfrm>
            <a:off x="4304441" y="4987255"/>
            <a:ext cx="783867" cy="601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441" y="5992043"/>
            <a:ext cx="611560" cy="611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515" y="6176864"/>
            <a:ext cx="1781756" cy="3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4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82259" y="29059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Justification for a national database for IPNB patients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70431" y="2010263"/>
            <a:ext cx="8279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Understand natural history of all types of IPNB</a:t>
            </a:r>
          </a:p>
          <a:p>
            <a:endParaRPr lang="en-US" dirty="0"/>
          </a:p>
          <a:p>
            <a:r>
              <a:rPr lang="en-US" dirty="0" smtClean="0"/>
              <a:t>Increase awareness among radiologists </a:t>
            </a:r>
            <a:r>
              <a:rPr lang="en-US" i="1" dirty="0" smtClean="0"/>
              <a:t>thus hopefully </a:t>
            </a:r>
            <a:r>
              <a:rPr lang="en-US" dirty="0" smtClean="0"/>
              <a:t>increase early diagnosis of </a:t>
            </a:r>
            <a:r>
              <a:rPr lang="en-US" dirty="0" err="1" smtClean="0"/>
              <a:t>CCa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Provide guidelines for timing of surgery and frequency of surveillance/follow up</a:t>
            </a:r>
          </a:p>
          <a:p>
            <a:endParaRPr lang="en-US" dirty="0"/>
          </a:p>
          <a:p>
            <a:r>
              <a:rPr lang="en-US" dirty="0" smtClean="0"/>
              <a:t>Data on survival after treatment</a:t>
            </a:r>
          </a:p>
          <a:p>
            <a:endParaRPr lang="en-US" dirty="0"/>
          </a:p>
          <a:p>
            <a:r>
              <a:rPr lang="en-US" dirty="0" smtClean="0"/>
              <a:t>Ability to prognosticate at diagnosis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878"/>
          <a:stretch/>
        </p:blipFill>
        <p:spPr>
          <a:xfrm>
            <a:off x="7516908" y="5691227"/>
            <a:ext cx="1139020" cy="873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37" y="5540980"/>
            <a:ext cx="1981463" cy="131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2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Justification for a national database for IPNB patients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07271" y="1445867"/>
            <a:ext cx="76210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Histopathological basis</a:t>
            </a:r>
          </a:p>
          <a:p>
            <a:endParaRPr lang="en-US" dirty="0"/>
          </a:p>
          <a:p>
            <a:r>
              <a:rPr lang="en-US" dirty="0" smtClean="0"/>
              <a:t>Are Papillary subtype of </a:t>
            </a:r>
            <a:r>
              <a:rPr lang="en-US" dirty="0" err="1" smtClean="0"/>
              <a:t>CCa</a:t>
            </a:r>
            <a:r>
              <a:rPr lang="en-US" dirty="0" smtClean="0"/>
              <a:t> (PCC) and </a:t>
            </a:r>
            <a:r>
              <a:rPr lang="en-US" dirty="0"/>
              <a:t>IPNB </a:t>
            </a:r>
            <a:r>
              <a:rPr lang="en-US" dirty="0" smtClean="0"/>
              <a:t>different histological entities </a:t>
            </a:r>
          </a:p>
          <a:p>
            <a:r>
              <a:rPr lang="en-US" dirty="0" smtClean="0"/>
              <a:t>or is noninvasive IPNB </a:t>
            </a:r>
            <a:r>
              <a:rPr lang="en-US" dirty="0"/>
              <a:t>a </a:t>
            </a:r>
            <a:r>
              <a:rPr lang="en-US" dirty="0" smtClean="0"/>
              <a:t>precursor lesion </a:t>
            </a:r>
            <a:r>
              <a:rPr lang="en-US" dirty="0"/>
              <a:t>for </a:t>
            </a:r>
            <a:r>
              <a:rPr lang="en-US" dirty="0" smtClean="0"/>
              <a:t>PCC?</a:t>
            </a:r>
          </a:p>
          <a:p>
            <a:endParaRPr lang="en-US" dirty="0" smtClean="0"/>
          </a:p>
          <a:p>
            <a:r>
              <a:rPr lang="en-US" dirty="0" smtClean="0"/>
              <a:t>Comparison </a:t>
            </a:r>
            <a:r>
              <a:rPr lang="en-US" dirty="0"/>
              <a:t>of the mutation </a:t>
            </a:r>
            <a:r>
              <a:rPr lang="en-US" dirty="0" smtClean="0"/>
              <a:t>status may help resolve this</a:t>
            </a:r>
          </a:p>
          <a:p>
            <a:endParaRPr lang="en-US" dirty="0"/>
          </a:p>
          <a:p>
            <a:r>
              <a:rPr lang="en-US" dirty="0" smtClean="0"/>
              <a:t>Pancreatobiliary subtype; increased MUC1 expression plus invasive status</a:t>
            </a:r>
          </a:p>
          <a:p>
            <a:endParaRPr lang="en-US" dirty="0" smtClean="0"/>
          </a:p>
          <a:p>
            <a:r>
              <a:rPr lang="en-US" dirty="0" smtClean="0"/>
              <a:t>Does this represent </a:t>
            </a:r>
            <a:r>
              <a:rPr lang="en-US" dirty="0"/>
              <a:t>further progression </a:t>
            </a:r>
            <a:r>
              <a:rPr lang="en-US" dirty="0" smtClean="0"/>
              <a:t>along the </a:t>
            </a:r>
            <a:r>
              <a:rPr lang="en-US" dirty="0"/>
              <a:t>adenoma-carcinoma sequence, or whether </a:t>
            </a:r>
            <a:r>
              <a:rPr lang="en-US" dirty="0" smtClean="0"/>
              <a:t>pancreatobiliary subtypes have </a:t>
            </a:r>
            <a:r>
              <a:rPr lang="en-US" dirty="0"/>
              <a:t>different mutation set to </a:t>
            </a:r>
            <a:r>
              <a:rPr lang="en-US" dirty="0" smtClean="0"/>
              <a:t>other IPNB tumour types</a:t>
            </a:r>
          </a:p>
          <a:p>
            <a:endParaRPr lang="en-US" dirty="0"/>
          </a:p>
          <a:p>
            <a:r>
              <a:rPr lang="en-US" dirty="0" smtClean="0"/>
              <a:t>Identify any other significant biomarkers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37" y="5540980"/>
            <a:ext cx="1981463" cy="1317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878"/>
          <a:stretch/>
        </p:blipFill>
        <p:spPr>
          <a:xfrm>
            <a:off x="7516908" y="5691227"/>
            <a:ext cx="1139020" cy="8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4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9896" y="1505056"/>
            <a:ext cx="628890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Acknowledgements</a:t>
            </a:r>
          </a:p>
          <a:p>
            <a:endParaRPr lang="en-US" dirty="0"/>
          </a:p>
          <a:p>
            <a:r>
              <a:rPr lang="en-US" dirty="0" smtClean="0"/>
              <a:t>Helen </a:t>
            </a:r>
            <a:r>
              <a:rPr lang="en-US" dirty="0" err="1" smtClean="0"/>
              <a:t>Bungay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Consultant HPB Radiologist  Oxford</a:t>
            </a:r>
          </a:p>
          <a:p>
            <a:endParaRPr lang="en-US" dirty="0" smtClean="0"/>
          </a:p>
          <a:p>
            <a:r>
              <a:rPr lang="en-US" dirty="0" smtClean="0"/>
              <a:t>Jae </a:t>
            </a:r>
            <a:r>
              <a:rPr lang="en-US" dirty="0" err="1" smtClean="0"/>
              <a:t>Hoon</a:t>
            </a:r>
            <a:r>
              <a:rPr lang="en-US" dirty="0" smtClean="0"/>
              <a:t> Lim </a:t>
            </a:r>
            <a:r>
              <a:rPr lang="mr-IN" dirty="0" smtClean="0"/>
              <a:t>–</a:t>
            </a:r>
            <a:r>
              <a:rPr lang="en-US" dirty="0" smtClean="0"/>
              <a:t> Consultant HPB Radiologist </a:t>
            </a:r>
            <a:r>
              <a:rPr lang="mr-IN" dirty="0" smtClean="0"/>
              <a:t>–</a:t>
            </a:r>
            <a:r>
              <a:rPr lang="en-US" dirty="0" smtClean="0"/>
              <a:t> Seoul,  South  Korea</a:t>
            </a:r>
          </a:p>
          <a:p>
            <a:endParaRPr lang="en-US" dirty="0"/>
          </a:p>
          <a:p>
            <a:r>
              <a:rPr lang="en-US" dirty="0" smtClean="0"/>
              <a:t>Eve Fryer </a:t>
            </a:r>
            <a:r>
              <a:rPr lang="mr-IN" dirty="0" smtClean="0"/>
              <a:t>–</a:t>
            </a:r>
            <a:r>
              <a:rPr lang="en-US" dirty="0" smtClean="0"/>
              <a:t> Consultant HPB Pathologist Oxford</a:t>
            </a:r>
          </a:p>
          <a:p>
            <a:endParaRPr lang="en-US" dirty="0"/>
          </a:p>
          <a:p>
            <a:r>
              <a:rPr lang="en-US" dirty="0" smtClean="0"/>
              <a:t>Alex Gordon Weeks </a:t>
            </a:r>
            <a:r>
              <a:rPr lang="mr-IN" dirty="0" smtClean="0"/>
              <a:t>–</a:t>
            </a:r>
            <a:r>
              <a:rPr lang="en-US" dirty="0" smtClean="0"/>
              <a:t> Academic Clinical Lecturer Oxford</a:t>
            </a:r>
          </a:p>
          <a:p>
            <a:endParaRPr lang="en-US" dirty="0"/>
          </a:p>
          <a:p>
            <a:r>
              <a:rPr lang="en-US" dirty="0" smtClean="0"/>
              <a:t>Katy Gordon Quayle </a:t>
            </a:r>
            <a:r>
              <a:rPr lang="mr-IN" dirty="0" smtClean="0"/>
              <a:t>–</a:t>
            </a:r>
            <a:r>
              <a:rPr lang="en-US" dirty="0" smtClean="0"/>
              <a:t> Clinical Nurse Specialist and Data Manager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37" y="5540980"/>
            <a:ext cx="1981463" cy="1317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878"/>
          <a:stretch/>
        </p:blipFill>
        <p:spPr>
          <a:xfrm>
            <a:off x="7516908" y="5691227"/>
            <a:ext cx="1139020" cy="8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9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524000"/>
            <a:ext cx="52101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0516" y="609543"/>
            <a:ext cx="2812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US Scan of abdomen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6913" y="2539782"/>
            <a:ext cx="75269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9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90700"/>
            <a:ext cx="9144001" cy="3253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553" y="5352848"/>
            <a:ext cx="1981463" cy="1317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537" y="256096"/>
            <a:ext cx="3959556" cy="4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7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6293"/>
          <a:stretch/>
        </p:blipFill>
        <p:spPr>
          <a:xfrm>
            <a:off x="-72213" y="2395574"/>
            <a:ext cx="9331993" cy="2754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2288" y="846594"/>
            <a:ext cx="5809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CT scans + MRI of Liver (</a:t>
            </a:r>
            <a:r>
              <a:rPr lang="en-US" sz="2400" b="1" dirty="0" err="1" smtClean="0"/>
              <a:t>Multihance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350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857" y="1872825"/>
            <a:ext cx="6139123" cy="3660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6211" y="537414"/>
            <a:ext cx="7785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ERCP : Endoscopic Retrograde </a:t>
            </a:r>
            <a:r>
              <a:rPr lang="en-US" sz="2400" b="1" dirty="0" err="1" smtClean="0"/>
              <a:t>Cholangiopancreatography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955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0597" r="40891" b="6346"/>
          <a:stretch/>
        </p:blipFill>
        <p:spPr>
          <a:xfrm>
            <a:off x="1394512" y="1911966"/>
            <a:ext cx="6014774" cy="2958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5943" y="917144"/>
            <a:ext cx="465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ERCP: Occlusion cholangiogram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5943" y="5553361"/>
            <a:ext cx="583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Cystic Intraductal Papillary Neoplasm of Bile duct (IPNB)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3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2315" y="1281946"/>
            <a:ext cx="68580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43F; epigastric discomfort</a:t>
            </a:r>
          </a:p>
          <a:p>
            <a:r>
              <a:rPr lang="en-US" dirty="0" smtClean="0"/>
              <a:t>Possible IPNB</a:t>
            </a:r>
          </a:p>
          <a:p>
            <a:r>
              <a:rPr lang="en-US" dirty="0" smtClean="0"/>
              <a:t>Could be pre cancerous</a:t>
            </a:r>
          </a:p>
          <a:p>
            <a:r>
              <a:rPr lang="en-US" dirty="0" smtClean="0"/>
              <a:t>Would need 3/4 of liver removed; extended left hepatectomy</a:t>
            </a:r>
          </a:p>
          <a:p>
            <a:endParaRPr lang="en-US" dirty="0" smtClean="0"/>
          </a:p>
          <a:p>
            <a:r>
              <a:rPr lang="en-US" dirty="0" smtClean="0"/>
              <a:t>Patient deferred recommended surgery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16 months later re-presented with jaundice; Extended left hepatectomy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Moderately differentiated adenocarcinoma, locally invasive (negative margins and nodes)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Died 14 months later with wide spread peritoneal disease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2315" y="681978"/>
            <a:ext cx="3810490" cy="37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patients story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317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0297" y="1551026"/>
            <a:ext cx="7873837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Cholangiocarcinoma</a:t>
            </a:r>
          </a:p>
          <a:p>
            <a:endParaRPr lang="en-US" dirty="0" smtClean="0"/>
          </a:p>
          <a:p>
            <a:r>
              <a:rPr lang="en-US" dirty="0" smtClean="0"/>
              <a:t>Late presentation</a:t>
            </a:r>
          </a:p>
          <a:p>
            <a:endParaRPr lang="en-US" dirty="0" smtClean="0"/>
          </a:p>
          <a:p>
            <a:r>
              <a:rPr lang="en-US" dirty="0" smtClean="0"/>
              <a:t>Many arise de novo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953735"/>
                </a:solidFill>
              </a:rPr>
              <a:t>Two pre-malignant lesions</a:t>
            </a:r>
          </a:p>
          <a:p>
            <a:r>
              <a:rPr lang="en-US" dirty="0" smtClean="0"/>
              <a:t>	biliary intra-epithelial </a:t>
            </a:r>
            <a:r>
              <a:rPr lang="en-US" dirty="0" err="1" smtClean="0"/>
              <a:t>neoplasia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only seen microscopically</a:t>
            </a:r>
          </a:p>
          <a:p>
            <a:r>
              <a:rPr lang="en-US" dirty="0" smtClean="0"/>
              <a:t>	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intraductal papillary neoplasm of the bile duct </a:t>
            </a:r>
            <a:r>
              <a:rPr lang="mr-IN" b="1" i="1" dirty="0" smtClean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visible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macroscopically</a:t>
            </a:r>
          </a:p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									       - can be seen on scans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537" y="256096"/>
            <a:ext cx="3959556" cy="498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37" y="5540980"/>
            <a:ext cx="1981463" cy="1317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0878"/>
          <a:stretch/>
        </p:blipFill>
        <p:spPr>
          <a:xfrm>
            <a:off x="7516908" y="5691227"/>
            <a:ext cx="1139020" cy="8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5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430" y="1085915"/>
            <a:ext cx="76293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IPNB </a:t>
            </a:r>
            <a:r>
              <a:rPr lang="en-US" b="1" dirty="0"/>
              <a:t>is a recent diagnostic </a:t>
            </a:r>
            <a:r>
              <a:rPr lang="en-US" b="1" dirty="0" smtClean="0"/>
              <a:t>entity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World </a:t>
            </a:r>
            <a:r>
              <a:rPr lang="en-US" dirty="0"/>
              <a:t>Health Organization (WHO) reclassification of </a:t>
            </a:r>
            <a:r>
              <a:rPr lang="en-US" dirty="0" smtClean="0"/>
              <a:t>tumours</a:t>
            </a:r>
            <a:r>
              <a:rPr lang="en-US" baseline="30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IPNB </a:t>
            </a:r>
            <a:r>
              <a:rPr lang="en-US" dirty="0"/>
              <a:t>encompasses a number of previous entities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Biliary </a:t>
            </a:r>
            <a:r>
              <a:rPr lang="en-US" dirty="0" err="1" smtClean="0"/>
              <a:t>papillomatosis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/>
              <a:t>I</a:t>
            </a:r>
            <a:r>
              <a:rPr lang="en-US" dirty="0" err="1" smtClean="0"/>
              <a:t>ntraductal</a:t>
            </a:r>
            <a:r>
              <a:rPr lang="en-US" dirty="0" smtClean="0"/>
              <a:t> </a:t>
            </a:r>
            <a:r>
              <a:rPr lang="en-US" dirty="0" err="1"/>
              <a:t>neoplasia</a:t>
            </a:r>
            <a:r>
              <a:rPr lang="en-US" dirty="0"/>
              <a:t> </a:t>
            </a:r>
            <a:r>
              <a:rPr lang="en-US" dirty="0" smtClean="0"/>
              <a:t>of the liver </a:t>
            </a:r>
          </a:p>
          <a:p>
            <a:r>
              <a:rPr lang="en-US" dirty="0" smtClean="0"/>
              <a:t>	</a:t>
            </a:r>
            <a:r>
              <a:rPr lang="en-US" dirty="0" err="1"/>
              <a:t>M</a:t>
            </a:r>
            <a:r>
              <a:rPr lang="en-US" dirty="0" err="1" smtClean="0"/>
              <a:t>ucin</a:t>
            </a:r>
            <a:r>
              <a:rPr lang="en-US" dirty="0"/>
              <a:t>-producing </a:t>
            </a:r>
            <a:r>
              <a:rPr lang="en-US" dirty="0" err="1"/>
              <a:t>intraductal</a:t>
            </a:r>
            <a:r>
              <a:rPr lang="en-US" dirty="0"/>
              <a:t> </a:t>
            </a:r>
            <a:r>
              <a:rPr lang="en-US" dirty="0" smtClean="0"/>
              <a:t>cholangiocarcinoma</a:t>
            </a:r>
            <a:endParaRPr lang="en-US" dirty="0"/>
          </a:p>
          <a:p>
            <a:r>
              <a:rPr lang="en-US" dirty="0" smtClean="0"/>
              <a:t>	</a:t>
            </a:r>
            <a:r>
              <a:rPr lang="en-US" dirty="0" err="1"/>
              <a:t>I</a:t>
            </a:r>
            <a:r>
              <a:rPr lang="en-US" dirty="0" err="1" smtClean="0"/>
              <a:t>ntraductal</a:t>
            </a:r>
            <a:r>
              <a:rPr lang="en-US" dirty="0" smtClean="0"/>
              <a:t> </a:t>
            </a:r>
            <a:r>
              <a:rPr lang="en-US" dirty="0"/>
              <a:t>papillary </a:t>
            </a:r>
            <a:r>
              <a:rPr lang="en-US" dirty="0" smtClean="0"/>
              <a:t>mucinous tumour </a:t>
            </a:r>
            <a:r>
              <a:rPr lang="en-US" dirty="0"/>
              <a:t>of the bile </a:t>
            </a:r>
            <a:r>
              <a:rPr lang="en-US" dirty="0" smtClean="0"/>
              <a:t>duct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400" dirty="0"/>
          </a:p>
          <a:p>
            <a:r>
              <a:rPr lang="en-US" sz="1400" dirty="0" smtClean="0"/>
              <a:t>							</a:t>
            </a:r>
            <a:r>
              <a:rPr lang="en-US" sz="1400" baseline="30000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1400" dirty="0" smtClean="0"/>
              <a:t>WHO </a:t>
            </a:r>
            <a:r>
              <a:rPr lang="en-US" sz="1400" dirty="0"/>
              <a:t>classification </a:t>
            </a:r>
            <a:r>
              <a:rPr lang="en-US" sz="1400" dirty="0" smtClean="0"/>
              <a:t>of tumours </a:t>
            </a:r>
            <a:r>
              <a:rPr lang="en-US" sz="1400" dirty="0"/>
              <a:t>of digestive system. </a:t>
            </a:r>
            <a:endParaRPr lang="en-US" sz="1400" dirty="0" smtClean="0"/>
          </a:p>
          <a:p>
            <a:r>
              <a:rPr lang="en-US" sz="1400" dirty="0" smtClean="0"/>
              <a:t>							Lyon</a:t>
            </a:r>
            <a:r>
              <a:rPr lang="en-US" sz="1400" dirty="0"/>
              <a:t>, France: IARC Press; 2010. p. </a:t>
            </a:r>
            <a:r>
              <a:rPr lang="en-US" sz="1400" dirty="0" smtClean="0"/>
              <a:t>222e4.</a:t>
            </a:r>
            <a:r>
              <a:rPr lang="is-IS" sz="1400" dirty="0" smtClean="0"/>
              <a:t>236</a:t>
            </a:r>
            <a:r>
              <a:rPr lang="is-IS" sz="1400" dirty="0"/>
              <a:t>-238.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99" y="6265855"/>
            <a:ext cx="3959556" cy="4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1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689</Words>
  <Application>Microsoft Macintosh PowerPoint</Application>
  <PresentationFormat>On-screen Show (4:3)</PresentationFormat>
  <Paragraphs>178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Justification for a national database for IPNB patients</vt:lpstr>
      <vt:lpstr>Justification for a national database for IPNB patients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Silva</dc:creator>
  <cp:lastModifiedBy>Michael Silva</cp:lastModifiedBy>
  <cp:revision>19</cp:revision>
  <dcterms:created xsi:type="dcterms:W3CDTF">2019-05-06T07:41:44Z</dcterms:created>
  <dcterms:modified xsi:type="dcterms:W3CDTF">2019-05-08T11:44:12Z</dcterms:modified>
</cp:coreProperties>
</file>