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15" r:id="rId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9BD"/>
    <a:srgbClr val="FF9900"/>
    <a:srgbClr val="339933"/>
    <a:srgbClr val="FF6600"/>
    <a:srgbClr val="7AC142"/>
    <a:srgbClr val="006600"/>
    <a:srgbClr val="FF3300"/>
    <a:srgbClr val="1C1C1C"/>
    <a:srgbClr val="FD003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4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6440-B906-46AB-9ACD-237A4805C7AC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46E-91F4-4B3F-A11C-758DDD18B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6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346E-91F4-4B3F-A11C-758DDD18BD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0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1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5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1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3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6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2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1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9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F705-3E3D-49B1-8392-012D52EC4CD1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EF4B-F1E7-48A2-9C93-C3DB1BD83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1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1.jpeg"/><Relationship Id="rId26" Type="http://schemas.openxmlformats.org/officeDocument/2006/relationships/image" Target="../media/image18.jpeg"/><Relationship Id="rId39" Type="http://schemas.openxmlformats.org/officeDocument/2006/relationships/image" Target="../media/image29.jpeg"/><Relationship Id="rId21" Type="http://schemas.openxmlformats.org/officeDocument/2006/relationships/image" Target="../media/image14.jpeg"/><Relationship Id="rId34" Type="http://schemas.openxmlformats.org/officeDocument/2006/relationships/image" Target="../media/image24.jpeg"/><Relationship Id="rId42" Type="http://schemas.openxmlformats.org/officeDocument/2006/relationships/image" Target="../media/image32.JPG"/><Relationship Id="rId47" Type="http://schemas.openxmlformats.org/officeDocument/2006/relationships/image" Target="../media/image37.png"/><Relationship Id="rId50" Type="http://schemas.openxmlformats.org/officeDocument/2006/relationships/image" Target="../media/image40.jpeg"/><Relationship Id="rId55" Type="http://schemas.openxmlformats.org/officeDocument/2006/relationships/image" Target="../media/image4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29" Type="http://schemas.openxmlformats.org/officeDocument/2006/relationships/image" Target="../media/image20.jpeg"/><Relationship Id="rId41" Type="http://schemas.openxmlformats.org/officeDocument/2006/relationships/image" Target="../media/image31.jpeg"/><Relationship Id="rId54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24" Type="http://schemas.openxmlformats.org/officeDocument/2006/relationships/image" Target="../media/image17.jpeg"/><Relationship Id="rId32" Type="http://schemas.microsoft.com/office/2007/relationships/hdphoto" Target="../media/hdphoto8.wdp"/><Relationship Id="rId37" Type="http://schemas.openxmlformats.org/officeDocument/2006/relationships/image" Target="../media/image27.png"/><Relationship Id="rId40" Type="http://schemas.openxmlformats.org/officeDocument/2006/relationships/image" Target="../media/image30.jpeg"/><Relationship Id="rId45" Type="http://schemas.openxmlformats.org/officeDocument/2006/relationships/image" Target="../media/image35.JPG"/><Relationship Id="rId53" Type="http://schemas.openxmlformats.org/officeDocument/2006/relationships/image" Target="../media/image43.jpeg"/><Relationship Id="rId58" Type="http://schemas.openxmlformats.org/officeDocument/2006/relationships/image" Target="../media/image48.jpeg"/><Relationship Id="rId5" Type="http://schemas.microsoft.com/office/2007/relationships/hdphoto" Target="../media/hdphoto1.wdp"/><Relationship Id="rId15" Type="http://schemas.openxmlformats.org/officeDocument/2006/relationships/image" Target="../media/image8.jpeg"/><Relationship Id="rId23" Type="http://schemas.openxmlformats.org/officeDocument/2006/relationships/image" Target="../media/image16.jpeg"/><Relationship Id="rId28" Type="http://schemas.openxmlformats.org/officeDocument/2006/relationships/image" Target="../media/image19.jpeg"/><Relationship Id="rId36" Type="http://schemas.openxmlformats.org/officeDocument/2006/relationships/image" Target="../media/image26.jpeg"/><Relationship Id="rId49" Type="http://schemas.openxmlformats.org/officeDocument/2006/relationships/image" Target="../media/image39.png"/><Relationship Id="rId57" Type="http://schemas.openxmlformats.org/officeDocument/2006/relationships/image" Target="../media/image47.jpeg"/><Relationship Id="rId61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2.jpeg"/><Relationship Id="rId31" Type="http://schemas.openxmlformats.org/officeDocument/2006/relationships/image" Target="../media/image22.png"/><Relationship Id="rId44" Type="http://schemas.openxmlformats.org/officeDocument/2006/relationships/image" Target="../media/image34.jpeg"/><Relationship Id="rId52" Type="http://schemas.openxmlformats.org/officeDocument/2006/relationships/image" Target="../media/image42.jpeg"/><Relationship Id="rId60" Type="http://schemas.openxmlformats.org/officeDocument/2006/relationships/image" Target="../media/image49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5.jpeg"/><Relationship Id="rId27" Type="http://schemas.microsoft.com/office/2007/relationships/hdphoto" Target="../media/hdphoto7.wdp"/><Relationship Id="rId30" Type="http://schemas.openxmlformats.org/officeDocument/2006/relationships/image" Target="../media/image21.jpeg"/><Relationship Id="rId35" Type="http://schemas.openxmlformats.org/officeDocument/2006/relationships/image" Target="../media/image25.jpeg"/><Relationship Id="rId43" Type="http://schemas.openxmlformats.org/officeDocument/2006/relationships/image" Target="../media/image33.JPG"/><Relationship Id="rId48" Type="http://schemas.openxmlformats.org/officeDocument/2006/relationships/image" Target="../media/image38.png"/><Relationship Id="rId56" Type="http://schemas.openxmlformats.org/officeDocument/2006/relationships/image" Target="../media/image46.jpeg"/><Relationship Id="rId8" Type="http://schemas.microsoft.com/office/2007/relationships/hdphoto" Target="../media/hdphoto2.wdp"/><Relationship Id="rId51" Type="http://schemas.openxmlformats.org/officeDocument/2006/relationships/image" Target="../media/image41.jpeg"/><Relationship Id="rId3" Type="http://schemas.openxmlformats.org/officeDocument/2006/relationships/image" Target="../media/image1.png"/><Relationship Id="rId12" Type="http://schemas.microsoft.com/office/2007/relationships/hdphoto" Target="../media/hdphoto4.wdp"/><Relationship Id="rId17" Type="http://schemas.openxmlformats.org/officeDocument/2006/relationships/image" Target="../media/image10.jpeg"/><Relationship Id="rId25" Type="http://schemas.microsoft.com/office/2007/relationships/hdphoto" Target="../media/hdphoto6.wdp"/><Relationship Id="rId33" Type="http://schemas.openxmlformats.org/officeDocument/2006/relationships/image" Target="../media/image23.jpeg"/><Relationship Id="rId38" Type="http://schemas.openxmlformats.org/officeDocument/2006/relationships/image" Target="../media/image28.jpeg"/><Relationship Id="rId46" Type="http://schemas.openxmlformats.org/officeDocument/2006/relationships/image" Target="../media/image36.JPG"/><Relationship Id="rId5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28" y="53327"/>
            <a:ext cx="9025017" cy="6653332"/>
            <a:chOff x="76128" y="53327"/>
            <a:chExt cx="9025017" cy="6653332"/>
          </a:xfrm>
        </p:grpSpPr>
        <p:sp>
          <p:nvSpPr>
            <p:cNvPr id="102" name="TextBox 101"/>
            <p:cNvSpPr txBox="1"/>
            <p:nvPr/>
          </p:nvSpPr>
          <p:spPr>
            <a:xfrm>
              <a:off x="2228858" y="105272"/>
              <a:ext cx="5117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00"/>
                </a:spcAft>
              </a:pPr>
              <a:r>
                <a:rPr lang="en-GB" sz="2000" dirty="0" smtClean="0">
                  <a:solidFill>
                    <a:schemeClr val="bg2">
                      <a:lumMod val="10000"/>
                    </a:schemeClr>
                  </a:solidFill>
                </a:rPr>
                <a:t>International Biliary </a:t>
              </a:r>
              <a:r>
                <a:rPr lang="en-GB" sz="2000" dirty="0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r>
                <a:rPr lang="en-GB" sz="2000" dirty="0" smtClean="0">
                  <a:solidFill>
                    <a:schemeClr val="bg2">
                      <a:lumMod val="10000"/>
                    </a:schemeClr>
                  </a:solidFill>
                </a:rPr>
                <a:t>ract Cancer Collaborators</a:t>
              </a:r>
              <a:endParaRPr lang="en-GB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465352" y="53327"/>
              <a:ext cx="0" cy="504000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282" y="65833"/>
              <a:ext cx="1566863" cy="478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06" y="2416129"/>
              <a:ext cx="6960684" cy="398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277" y="3957894"/>
              <a:ext cx="440248" cy="511708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604" y="2245901"/>
              <a:ext cx="349124" cy="511708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45" y="2373162"/>
              <a:ext cx="341980" cy="511708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7" t="13182" r="34673" b="33640"/>
            <a:stretch/>
          </p:blipFill>
          <p:spPr>
            <a:xfrm>
              <a:off x="1175139" y="5765641"/>
              <a:ext cx="352871" cy="511708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25"/>
            <a:stretch/>
          </p:blipFill>
          <p:spPr>
            <a:xfrm>
              <a:off x="1149457" y="4916144"/>
              <a:ext cx="378553" cy="51170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7" r="5497"/>
            <a:stretch/>
          </p:blipFill>
          <p:spPr>
            <a:xfrm>
              <a:off x="5975801" y="6194950"/>
              <a:ext cx="370892" cy="511708"/>
            </a:xfrm>
            <a:prstGeom prst="rect">
              <a:avLst/>
            </a:prstGeom>
          </p:spPr>
        </p:pic>
        <p:cxnSp>
          <p:nvCxnSpPr>
            <p:cNvPr id="138" name="Straight Connector 137"/>
            <p:cNvCxnSpPr>
              <a:stCxn id="135" idx="0"/>
            </p:cNvCxnSpPr>
            <p:nvPr/>
          </p:nvCxnSpPr>
          <p:spPr>
            <a:xfrm flipH="1" flipV="1">
              <a:off x="5084886" y="4469601"/>
              <a:ext cx="1076361" cy="17253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4" idx="2"/>
            </p:cNvCxnSpPr>
            <p:nvPr/>
          </p:nvCxnSpPr>
          <p:spPr>
            <a:xfrm flipH="1" flipV="1">
              <a:off x="3824974" y="3868923"/>
              <a:ext cx="1651747" cy="222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81" idx="2"/>
            </p:cNvCxnSpPr>
            <p:nvPr/>
          </p:nvCxnSpPr>
          <p:spPr>
            <a:xfrm flipV="1">
              <a:off x="3073984" y="4073701"/>
              <a:ext cx="396398" cy="20230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92" idx="2"/>
            </p:cNvCxnSpPr>
            <p:nvPr/>
          </p:nvCxnSpPr>
          <p:spPr>
            <a:xfrm flipH="1" flipV="1">
              <a:off x="6194946" y="4149578"/>
              <a:ext cx="1148935" cy="350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26" idx="2"/>
            </p:cNvCxnSpPr>
            <p:nvPr/>
          </p:nvCxnSpPr>
          <p:spPr>
            <a:xfrm>
              <a:off x="779035" y="2884870"/>
              <a:ext cx="550961" cy="6508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33" idx="3"/>
            </p:cNvCxnSpPr>
            <p:nvPr/>
          </p:nvCxnSpPr>
          <p:spPr>
            <a:xfrm>
              <a:off x="1528010" y="5171999"/>
              <a:ext cx="690726" cy="3065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30" idx="3"/>
            </p:cNvCxnSpPr>
            <p:nvPr/>
          </p:nvCxnSpPr>
          <p:spPr>
            <a:xfrm flipV="1">
              <a:off x="1528010" y="5777069"/>
              <a:ext cx="742910" cy="2444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endCxn id="194" idx="2"/>
            </p:cNvCxnSpPr>
            <p:nvPr/>
          </p:nvCxnSpPr>
          <p:spPr>
            <a:xfrm>
              <a:off x="3737097" y="3768926"/>
              <a:ext cx="3606784" cy="503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78" idx="2"/>
            </p:cNvCxnSpPr>
            <p:nvPr/>
          </p:nvCxnSpPr>
          <p:spPr>
            <a:xfrm flipH="1" flipV="1">
              <a:off x="6091399" y="5506889"/>
              <a:ext cx="1252483" cy="4459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87" idx="2"/>
            </p:cNvCxnSpPr>
            <p:nvPr/>
          </p:nvCxnSpPr>
          <p:spPr>
            <a:xfrm flipH="1" flipV="1">
              <a:off x="3627044" y="3785298"/>
              <a:ext cx="3716837" cy="14239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24" idx="1"/>
            </p:cNvCxnSpPr>
            <p:nvPr/>
          </p:nvCxnSpPr>
          <p:spPr>
            <a:xfrm flipH="1">
              <a:off x="3739045" y="2501755"/>
              <a:ext cx="3663559" cy="11239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208" idx="2"/>
            </p:cNvCxnSpPr>
            <p:nvPr/>
          </p:nvCxnSpPr>
          <p:spPr>
            <a:xfrm flipH="1">
              <a:off x="1633109" y="1396932"/>
              <a:ext cx="1125521" cy="269441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3510299" y="2102424"/>
              <a:ext cx="629352" cy="16059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649" y="5693535"/>
              <a:ext cx="352095" cy="511708"/>
            </a:xfrm>
            <a:prstGeom prst="rect">
              <a:avLst/>
            </a:prstGeom>
          </p:spPr>
        </p:pic>
        <p:pic>
          <p:nvPicPr>
            <p:cNvPr id="176" name="Picture 175"/>
            <p:cNvPicPr preferRelativeResize="0">
              <a:picLocks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5" r="3670"/>
            <a:stretch/>
          </p:blipFill>
          <p:spPr>
            <a:xfrm>
              <a:off x="7402604" y="5693535"/>
              <a:ext cx="353732" cy="511708"/>
            </a:xfrm>
            <a:prstGeom prst="rect">
              <a:avLst/>
            </a:prstGeom>
          </p:spPr>
        </p:pic>
        <p:pic>
          <p:nvPicPr>
            <p:cNvPr id="177" name="Picture 3" descr="C:\Users\abacken\Desktop\Everything\ASCO 2015\IBTCC\IBTCC photos\Individual pics\Dr Jenny Shannon.JPG"/>
            <p:cNvPicPr preferRelativeResize="0"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245" y="5693535"/>
              <a:ext cx="353732" cy="51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Right Bracket 177"/>
            <p:cNvSpPr/>
            <p:nvPr/>
          </p:nvSpPr>
          <p:spPr>
            <a:xfrm flipH="1">
              <a:off x="7343881" y="5680744"/>
              <a:ext cx="46222" cy="544180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426" y="6194950"/>
              <a:ext cx="401914" cy="511708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412" y="6194950"/>
              <a:ext cx="361341" cy="511708"/>
            </a:xfrm>
            <a:prstGeom prst="rect">
              <a:avLst/>
            </a:prstGeom>
          </p:spPr>
        </p:pic>
        <p:sp>
          <p:nvSpPr>
            <p:cNvPr id="181" name="Right Bracket 180"/>
            <p:cNvSpPr/>
            <p:nvPr/>
          </p:nvSpPr>
          <p:spPr>
            <a:xfrm rot="5400000" flipH="1">
              <a:off x="3048198" y="5501785"/>
              <a:ext cx="51572" cy="1241489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7"/>
            <a:stretch/>
          </p:blipFill>
          <p:spPr>
            <a:xfrm>
              <a:off x="5516896" y="6194950"/>
              <a:ext cx="351917" cy="511709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886" y="6194950"/>
              <a:ext cx="371815" cy="511709"/>
            </a:xfrm>
            <a:prstGeom prst="rect">
              <a:avLst/>
            </a:prstGeom>
          </p:spPr>
        </p:pic>
        <p:sp>
          <p:nvSpPr>
            <p:cNvPr id="184" name="Right Bracket 183"/>
            <p:cNvSpPr/>
            <p:nvPr/>
          </p:nvSpPr>
          <p:spPr>
            <a:xfrm rot="5400000" flipH="1">
              <a:off x="5450936" y="5733102"/>
              <a:ext cx="51572" cy="778858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pic>
          <p:nvPicPr>
            <p:cNvPr id="185" name="Picture 184"/>
            <p:cNvPicPr preferRelativeResize="0">
              <a:picLocks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1"/>
            <a:stretch/>
          </p:blipFill>
          <p:spPr>
            <a:xfrm>
              <a:off x="7402604" y="4247397"/>
              <a:ext cx="356976" cy="5105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1" r="11806"/>
            <a:stretch/>
          </p:blipFill>
          <p:spPr>
            <a:xfrm>
              <a:off x="8215315" y="4247397"/>
              <a:ext cx="357715" cy="511708"/>
            </a:xfrm>
            <a:prstGeom prst="rect">
              <a:avLst/>
            </a:prstGeom>
          </p:spPr>
        </p:pic>
        <p:sp>
          <p:nvSpPr>
            <p:cNvPr id="187" name="Right Bracket 186"/>
            <p:cNvSpPr/>
            <p:nvPr/>
          </p:nvSpPr>
          <p:spPr>
            <a:xfrm flipH="1">
              <a:off x="7343881" y="4937701"/>
              <a:ext cx="46222" cy="543130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918" y="4247397"/>
              <a:ext cx="368358" cy="510541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268" y="1499150"/>
              <a:ext cx="364421" cy="511708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947" y="1499150"/>
              <a:ext cx="379623" cy="511708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622" y="1499150"/>
              <a:ext cx="331673" cy="511708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921" y="1499150"/>
              <a:ext cx="416053" cy="511708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5" b="10251"/>
            <a:stretch/>
          </p:blipFill>
          <p:spPr>
            <a:xfrm>
              <a:off x="5195511" y="1499150"/>
              <a:ext cx="383036" cy="511708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6" r="11710"/>
            <a:stretch/>
          </p:blipFill>
          <p:spPr>
            <a:xfrm>
              <a:off x="6396147" y="1499150"/>
              <a:ext cx="332096" cy="511708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197" y="1499150"/>
              <a:ext cx="353758" cy="511708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573" y="1499150"/>
              <a:ext cx="368985" cy="511708"/>
            </a:xfrm>
            <a:prstGeom prst="rect">
              <a:avLst/>
            </a:prstGeom>
          </p:spPr>
        </p:pic>
        <p:sp>
          <p:nvSpPr>
            <p:cNvPr id="231" name="Right Bracket 230"/>
            <p:cNvSpPr/>
            <p:nvPr/>
          </p:nvSpPr>
          <p:spPr>
            <a:xfrm rot="5400000">
              <a:off x="6459365" y="-544737"/>
              <a:ext cx="51572" cy="5231989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233" name="Picture 2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230" y="1481736"/>
              <a:ext cx="1445484" cy="543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9"/>
            <a:stretch/>
          </p:blipFill>
          <p:spPr>
            <a:xfrm>
              <a:off x="7402604" y="4952099"/>
              <a:ext cx="366009" cy="511708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918" y="4952099"/>
              <a:ext cx="322218" cy="510541"/>
            </a:xfrm>
            <a:prstGeom prst="rect">
              <a:avLst/>
            </a:prstGeom>
          </p:spPr>
        </p:pic>
        <p:sp>
          <p:nvSpPr>
            <p:cNvPr id="192" name="Right Bracket 191"/>
            <p:cNvSpPr/>
            <p:nvPr/>
          </p:nvSpPr>
          <p:spPr>
            <a:xfrm flipH="1">
              <a:off x="7343881" y="4228662"/>
              <a:ext cx="46222" cy="543130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193" name="Picture 192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9" r="8115"/>
            <a:stretch/>
          </p:blipFill>
          <p:spPr>
            <a:xfrm>
              <a:off x="7784085" y="3567237"/>
              <a:ext cx="353608" cy="511708"/>
            </a:xfrm>
            <a:prstGeom prst="rect">
              <a:avLst/>
            </a:prstGeom>
          </p:spPr>
        </p:pic>
        <p:sp>
          <p:nvSpPr>
            <p:cNvPr id="194" name="Right Bracket 193"/>
            <p:cNvSpPr/>
            <p:nvPr/>
          </p:nvSpPr>
          <p:spPr>
            <a:xfrm flipH="1">
              <a:off x="7343881" y="3547168"/>
              <a:ext cx="46222" cy="544180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604" y="3567237"/>
              <a:ext cx="339562" cy="5105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604" y="2910775"/>
              <a:ext cx="315915" cy="494709"/>
            </a:xfrm>
            <a:prstGeom prst="rect">
              <a:avLst/>
            </a:prstGeom>
          </p:spPr>
        </p:pic>
        <p:cxnSp>
          <p:nvCxnSpPr>
            <p:cNvPr id="197" name="Straight Connector 196"/>
            <p:cNvCxnSpPr>
              <a:stCxn id="196" idx="1"/>
            </p:cNvCxnSpPr>
            <p:nvPr/>
          </p:nvCxnSpPr>
          <p:spPr>
            <a:xfrm flipH="1">
              <a:off x="3656392" y="3158129"/>
              <a:ext cx="3746213" cy="5780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22" idx="3"/>
            </p:cNvCxnSpPr>
            <p:nvPr/>
          </p:nvCxnSpPr>
          <p:spPr>
            <a:xfrm flipV="1">
              <a:off x="2949525" y="4073700"/>
              <a:ext cx="448537" cy="140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056" y="6196029"/>
              <a:ext cx="376686" cy="509550"/>
            </a:xfrm>
            <a:prstGeom prst="rect">
              <a:avLst/>
            </a:prstGeom>
          </p:spPr>
        </p:pic>
        <p:pic>
          <p:nvPicPr>
            <p:cNvPr id="200" name="Picture 2" descr="C:\Users\abacken\Desktop\Everything\IBTCC 2016\IBTCC 2015\IBTCC photos\Individual pics\Dr Michael Montemurro.JPG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759" y="6196029"/>
              <a:ext cx="335021" cy="50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882" y="6196029"/>
              <a:ext cx="398262" cy="509550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254" y="6196029"/>
              <a:ext cx="353970" cy="509550"/>
            </a:xfrm>
            <a:prstGeom prst="rect">
              <a:avLst/>
            </a:prstGeom>
          </p:spPr>
        </p:pic>
        <p:grpSp>
          <p:nvGrpSpPr>
            <p:cNvPr id="203" name="Group 202"/>
            <p:cNvGrpSpPr/>
            <p:nvPr/>
          </p:nvGrpSpPr>
          <p:grpSpPr>
            <a:xfrm>
              <a:off x="76128" y="467267"/>
              <a:ext cx="5365006" cy="929664"/>
              <a:chOff x="111044" y="739848"/>
              <a:chExt cx="4356000" cy="67651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956894" y="739848"/>
                <a:ext cx="440239" cy="425746"/>
                <a:chOff x="3117571" y="580764"/>
                <a:chExt cx="440239" cy="425746"/>
              </a:xfrm>
            </p:grpSpPr>
            <p:pic>
              <p:nvPicPr>
                <p:cNvPr id="2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634"/>
                <a:stretch/>
              </p:blipFill>
              <p:spPr bwMode="auto">
                <a:xfrm>
                  <a:off x="3117571" y="580764"/>
                  <a:ext cx="389644" cy="4257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22" name="Rectangle 221"/>
                <p:cNvSpPr/>
                <p:nvPr/>
              </p:nvSpPr>
              <p:spPr>
                <a:xfrm>
                  <a:off x="3357548" y="841248"/>
                  <a:ext cx="200262" cy="9535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3475316" y="1144019"/>
                <a:ext cx="938995" cy="241240"/>
                <a:chOff x="3507215" y="1080221"/>
                <a:chExt cx="938995" cy="241240"/>
              </a:xfrm>
            </p:grpSpPr>
            <p:pic>
              <p:nvPicPr>
                <p:cNvPr id="2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479" t="59948" r="493" b="-545"/>
                <a:stretch/>
              </p:blipFill>
              <p:spPr bwMode="auto">
                <a:xfrm>
                  <a:off x="3570757" y="1080221"/>
                  <a:ext cx="875453" cy="24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20" name="Rectangle 219"/>
                <p:cNvSpPr/>
                <p:nvPr/>
              </p:nvSpPr>
              <p:spPr>
                <a:xfrm>
                  <a:off x="3507215" y="1223062"/>
                  <a:ext cx="200262" cy="9535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8" name="Right Bracket 207"/>
              <p:cNvSpPr/>
              <p:nvPr/>
            </p:nvSpPr>
            <p:spPr>
              <a:xfrm rot="5400000">
                <a:off x="2270279" y="-780399"/>
                <a:ext cx="37529" cy="4356000"/>
              </a:xfrm>
              <a:prstGeom prst="righ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black"/>
                  </a:solidFill>
                </a:endParaRPr>
              </a:p>
            </p:txBody>
          </p:sp>
          <p:pic>
            <p:nvPicPr>
              <p:cNvPr id="209" name="Picture 2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586" y="981278"/>
                <a:ext cx="302133" cy="372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559" y="981278"/>
                <a:ext cx="298234" cy="372370"/>
              </a:xfrm>
              <a:prstGeom prst="rect">
                <a:avLst/>
              </a:prstGeom>
            </p:spPr>
          </p:pic>
          <p:pic>
            <p:nvPicPr>
              <p:cNvPr id="211" name="Picture 210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0302" y="981278"/>
                <a:ext cx="303288" cy="372370"/>
              </a:xfrm>
              <a:prstGeom prst="rect">
                <a:avLst/>
              </a:prstGeom>
            </p:spPr>
          </p:pic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258" y="981278"/>
                <a:ext cx="271037" cy="372370"/>
              </a:xfrm>
              <a:prstGeom prst="rect">
                <a:avLst/>
              </a:prstGeom>
            </p:spPr>
          </p:pic>
          <p:pic>
            <p:nvPicPr>
              <p:cNvPr id="213" name="Picture 212"/>
              <p:cNvPicPr>
                <a:picLocks noChangeAspect="1"/>
              </p:cNvPicPr>
              <p:nvPr/>
            </p:nvPicPr>
            <p:blipFill rotWithShape="1"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0"/>
              <a:stretch/>
            </p:blipFill>
            <p:spPr>
              <a:xfrm>
                <a:off x="465904" y="981278"/>
                <a:ext cx="295693" cy="372370"/>
              </a:xfrm>
              <a:prstGeom prst="rect">
                <a:avLst/>
              </a:prstGeom>
            </p:spPr>
          </p:pic>
          <p:pic>
            <p:nvPicPr>
              <p:cNvPr id="214" name="Picture 213"/>
              <p:cNvPicPr>
                <a:picLocks noChangeAspect="1"/>
              </p:cNvPicPr>
              <p:nvPr/>
            </p:nvPicPr>
            <p:blipFill rotWithShape="1"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4" r="16462"/>
              <a:stretch/>
            </p:blipFill>
            <p:spPr>
              <a:xfrm>
                <a:off x="1105451" y="981278"/>
                <a:ext cx="286184" cy="372370"/>
              </a:xfrm>
              <a:prstGeom prst="rect">
                <a:avLst/>
              </a:prstGeom>
            </p:spPr>
          </p:pic>
          <p:pic>
            <p:nvPicPr>
              <p:cNvPr id="215" name="Picture 2" descr="C:\Users\abacken\Desktop\Everything\ASCO 2015\IBTCC\IBTCC photos\Individual pics\Prof Katie Kelley.JPG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106" y="981278"/>
                <a:ext cx="275939" cy="371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7" y="981278"/>
                <a:ext cx="314064" cy="371521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378" y="981278"/>
                <a:ext cx="321359" cy="371521"/>
              </a:xfrm>
              <a:prstGeom prst="rect">
                <a:avLst/>
              </a:prstGeom>
            </p:spPr>
          </p:pic>
          <p:pic>
            <p:nvPicPr>
              <p:cNvPr id="218" name="Picture 217"/>
              <p:cNvPicPr>
                <a:picLocks noChangeAspect="1"/>
              </p:cNvPicPr>
              <p:nvPr/>
            </p:nvPicPr>
            <p:blipFill>
              <a:blip r:embed="rId58">
                <a:extLst>
                  <a:ext uri="{BEBA8EAE-BF5A-486C-A8C5-ECC9F3942E4B}">
                    <a14:imgProps xmlns:a14="http://schemas.microsoft.com/office/drawing/2010/main">
                      <a14:imgLayer r:embed="rId59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4621" y="982848"/>
                <a:ext cx="316952" cy="370800"/>
              </a:xfrm>
              <a:prstGeom prst="rect">
                <a:avLst/>
              </a:prstGeom>
            </p:spPr>
          </p:pic>
        </p:grpSp>
        <p:sp>
          <p:nvSpPr>
            <p:cNvPr id="204" name="Right Bracket 203"/>
            <p:cNvSpPr/>
            <p:nvPr/>
          </p:nvSpPr>
          <p:spPr>
            <a:xfrm rot="5400000" flipH="1">
              <a:off x="4360822" y="5501785"/>
              <a:ext cx="51572" cy="1241489"/>
            </a:xfrm>
            <a:prstGeom prst="righ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205" name="Straight Connector 204"/>
            <p:cNvCxnSpPr>
              <a:stCxn id="204" idx="2"/>
            </p:cNvCxnSpPr>
            <p:nvPr/>
          </p:nvCxnSpPr>
          <p:spPr>
            <a:xfrm flipH="1" flipV="1">
              <a:off x="3694730" y="3868923"/>
              <a:ext cx="691879" cy="222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60">
              <a:extLst>
                <a:ext uri="{BEBA8EAE-BF5A-486C-A8C5-ECC9F3942E4B}">
                  <a14:imgProps xmlns:a14="http://schemas.microsoft.com/office/drawing/2010/main">
                    <a14:imgLayer r:embed="rId6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6" r="13583"/>
            <a:stretch/>
          </p:blipFill>
          <p:spPr>
            <a:xfrm>
              <a:off x="7217949" y="1497701"/>
              <a:ext cx="418598" cy="51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0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6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Backen</dc:creator>
  <cp:lastModifiedBy>Alison Backen</cp:lastModifiedBy>
  <cp:revision>205</cp:revision>
  <cp:lastPrinted>2016-01-19T15:39:39Z</cp:lastPrinted>
  <dcterms:created xsi:type="dcterms:W3CDTF">2015-12-21T13:57:34Z</dcterms:created>
  <dcterms:modified xsi:type="dcterms:W3CDTF">2016-03-19T11:32:11Z</dcterms:modified>
</cp:coreProperties>
</file>